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3" r:id="rId1"/>
    <p:sldMasterId id="2147483724" r:id="rId2"/>
  </p:sldMasterIdLst>
  <p:notesMasterIdLst>
    <p:notesMasterId r:id="rId37"/>
  </p:notesMasterIdLst>
  <p:sldIdLst>
    <p:sldId id="256" r:id="rId3"/>
    <p:sldId id="271" r:id="rId4"/>
    <p:sldId id="293" r:id="rId5"/>
    <p:sldId id="259" r:id="rId6"/>
    <p:sldId id="260" r:id="rId7"/>
    <p:sldId id="261" r:id="rId8"/>
    <p:sldId id="262" r:id="rId9"/>
    <p:sldId id="288" r:id="rId10"/>
    <p:sldId id="264" r:id="rId11"/>
    <p:sldId id="265" r:id="rId12"/>
    <p:sldId id="263" r:id="rId13"/>
    <p:sldId id="290" r:id="rId14"/>
    <p:sldId id="266" r:id="rId15"/>
    <p:sldId id="267" r:id="rId16"/>
    <p:sldId id="268" r:id="rId17"/>
    <p:sldId id="269" r:id="rId18"/>
    <p:sldId id="270" r:id="rId19"/>
    <p:sldId id="291" r:id="rId20"/>
    <p:sldId id="294" r:id="rId21"/>
    <p:sldId id="273" r:id="rId22"/>
    <p:sldId id="274" r:id="rId23"/>
    <p:sldId id="275" r:id="rId24"/>
    <p:sldId id="287" r:id="rId25"/>
    <p:sldId id="276" r:id="rId26"/>
    <p:sldId id="277" r:id="rId27"/>
    <p:sldId id="279" r:id="rId28"/>
    <p:sldId id="280" r:id="rId29"/>
    <p:sldId id="281" r:id="rId30"/>
    <p:sldId id="282" r:id="rId31"/>
    <p:sldId id="283" r:id="rId32"/>
    <p:sldId id="292" r:id="rId33"/>
    <p:sldId id="284" r:id="rId34"/>
    <p:sldId id="285" r:id="rId35"/>
    <p:sldId id="286" r:id="rId36"/>
  </p:sldIdLst>
  <p:sldSz cx="9144000" cy="5143500" type="screen16x9"/>
  <p:notesSz cx="6858000" cy="9144000"/>
  <p:embeddedFontLst>
    <p:embeddedFont>
      <p:font typeface="Abel" panose="02000506030000020004" pitchFamily="2" charset="0"/>
      <p:regular r:id="rId38"/>
    </p:embeddedFont>
    <p:embeddedFont>
      <p:font typeface="Alata" panose="020B0604020202020204" charset="0"/>
      <p:regular r:id="rId39"/>
    </p:embeddedFont>
    <p:embeddedFont>
      <p:font typeface="Bahiana" panose="020B0604020202020204" charset="0"/>
      <p:regular r:id="rId40"/>
    </p:embeddedFont>
    <p:embeddedFont>
      <p:font typeface="Candara" panose="020E0502030303020204" pitchFamily="3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Hepta Slab Medium" panose="020B0604020202020204" charset="0"/>
      <p:regular r:id="rId49"/>
      <p:bold r:id="rId50"/>
    </p:embeddedFont>
    <p:embeddedFont>
      <p:font typeface="Hepta Slab SemiBold" panose="020B0604020202020204" charset="0"/>
      <p:regular r:id="rId51"/>
      <p:bold r:id="rId52"/>
    </p:embeddedFont>
    <p:embeddedFont>
      <p:font typeface="Montserrat" panose="00000500000000000000" pitchFamily="2" charset="0"/>
      <p:regular r:id="rId53"/>
      <p:bold r:id="rId54"/>
      <p:italic r:id="rId55"/>
      <p:boldItalic r:id="rId56"/>
    </p:embeddedFont>
    <p:embeddedFont>
      <p:font typeface="Oswald SemiBold" panose="00000700000000000000" pitchFamily="2" charset="0"/>
      <p:regular r:id="rId57"/>
      <p:bold r:id="rId58"/>
    </p:embeddedFont>
    <p:embeddedFont>
      <p:font typeface="Raleway" pitchFamily="2" charset="0"/>
      <p:regular r:id="rId59"/>
      <p:bold r:id="rId60"/>
      <p:italic r:id="rId61"/>
      <p:boldItalic r:id="rId62"/>
    </p:embeddedFont>
    <p:embeddedFont>
      <p:font typeface="Raleway ExtraBold" pitchFamily="2" charset="0"/>
      <p:bold r:id="rId63"/>
      <p:boldItalic r:id="rId64"/>
    </p:embeddedFont>
    <p:embeddedFont>
      <p:font typeface="Roboto Condensed Light" panose="02000000000000000000" pitchFamily="2" charset="0"/>
      <p:regular r:id="rId65"/>
      <p:italic r:id="rId66"/>
    </p:embeddedFont>
    <p:embeddedFont>
      <p:font typeface="Sansita"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ummary Factory" id="{7DD7C073-B9EE-479F-9E9B-077AA2653C89}">
          <p14:sldIdLst>
            <p14:sldId id="256"/>
            <p14:sldId id="271"/>
          </p14:sldIdLst>
        </p14:section>
        <p14:section name="Factory method" id="{8ADE9D9D-1590-41BA-A6D0-8AD5DF68ECF1}">
          <p14:sldIdLst>
            <p14:sldId id="293"/>
            <p14:sldId id="259"/>
            <p14:sldId id="260"/>
            <p14:sldId id="261"/>
            <p14:sldId id="262"/>
            <p14:sldId id="288"/>
            <p14:sldId id="264"/>
            <p14:sldId id="265"/>
            <p14:sldId id="263"/>
            <p14:sldId id="290"/>
            <p14:sldId id="266"/>
            <p14:sldId id="267"/>
            <p14:sldId id="268"/>
            <p14:sldId id="269"/>
            <p14:sldId id="270"/>
          </p14:sldIdLst>
        </p14:section>
        <p14:section name="Singleton" id="{055D54EE-77E5-4834-8C1F-31F30A37FEF0}">
          <p14:sldIdLst>
            <p14:sldId id="291"/>
            <p14:sldId id="294"/>
            <p14:sldId id="273"/>
            <p14:sldId id="274"/>
            <p14:sldId id="275"/>
            <p14:sldId id="287"/>
            <p14:sldId id="276"/>
            <p14:sldId id="277"/>
            <p14:sldId id="279"/>
            <p14:sldId id="280"/>
            <p14:sldId id="281"/>
            <p14:sldId id="282"/>
            <p14:sldId id="283"/>
            <p14:sldId id="292"/>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660"/>
  </p:normalViewPr>
  <p:slideViewPr>
    <p:cSldViewPr snapToGrid="0">
      <p:cViewPr varScale="1">
        <p:scale>
          <a:sx n="86" d="100"/>
          <a:sy n="86" d="100"/>
        </p:scale>
        <p:origin x="102" y="80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14.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f467264576_2_5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g1f467264576_2_58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08d206aefd_5_2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08d206aefd_5_2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08d206aefd_5_2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208d206aefd_5_2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7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08d206aefd_5_2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08d206aefd_5_2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f464eea0df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f464eea0df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f464eea0df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f464eea0df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208d206aefd_5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208d206aefd_5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f464eea0d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f464eea0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f464eea0df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f464eea0df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06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08d206aefd_5_2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08d206aefd_5_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08d206aefd_5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208d206aefd_5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f464eea0df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f464eea0df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08d206aefd_5_2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08d206aefd_5_2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08d206aefd_5_2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08d206aefd_5_2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340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1122b79860_1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1122b79860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1f464eea0d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1f464eea0d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1122b7986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1122b7986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1122b79860_1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1122b79860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1122b7986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1122b7986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1122b7986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1122b7986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1114298a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21114298a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1114298a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21114298a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185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08d206aefd_6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08d206aefd_6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08d206aefd_5_2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08d206aefd_5_2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208d206aefd_5_2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208d206aefd_5_2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1f464eea0df_4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1f464eea0df_4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08d206aefd_5_2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08d206aefd_5_2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10ad47d75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210ad47d75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08d206aefd_5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08d206aefd_5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08d206aefd_5_2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08d206aefd_5_2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925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f464eea0d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f464eea0d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f464eea0d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f464eea0d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5">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817200" y="2706510"/>
            <a:ext cx="2396100" cy="1921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143300" y="1964600"/>
            <a:ext cx="3048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 name="Google Shape;79;p14"/>
          <p:cNvSpPr txBox="1">
            <a:spLocks noGrp="1"/>
          </p:cNvSpPr>
          <p:nvPr>
            <p:ph type="subTitle" idx="1"/>
          </p:nvPr>
        </p:nvSpPr>
        <p:spPr>
          <a:xfrm>
            <a:off x="4143300" y="3063575"/>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80" name="Google Shape;80;p14"/>
          <p:cNvSpPr txBox="1">
            <a:spLocks noGrp="1"/>
          </p:cNvSpPr>
          <p:nvPr>
            <p:ph type="title" idx="2" hasCustomPrompt="1"/>
          </p:nvPr>
        </p:nvSpPr>
        <p:spPr>
          <a:xfrm>
            <a:off x="2403475" y="1554500"/>
            <a:ext cx="18174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21">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2651700" y="2887575"/>
            <a:ext cx="3383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15"/>
          <p:cNvSpPr txBox="1">
            <a:spLocks noGrp="1"/>
          </p:cNvSpPr>
          <p:nvPr>
            <p:ph type="subTitle" idx="1"/>
          </p:nvPr>
        </p:nvSpPr>
        <p:spPr>
          <a:xfrm>
            <a:off x="3082500" y="3757950"/>
            <a:ext cx="2521800" cy="58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84" name="Google Shape;84;p15"/>
          <p:cNvSpPr txBox="1">
            <a:spLocks noGrp="1"/>
          </p:cNvSpPr>
          <p:nvPr>
            <p:ph type="title" idx="2" hasCustomPrompt="1"/>
          </p:nvPr>
        </p:nvSpPr>
        <p:spPr>
          <a:xfrm>
            <a:off x="2819400" y="1543500"/>
            <a:ext cx="3048000" cy="139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6"/>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6"/>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9" name="Google Shape;89;p16"/>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90" name="Google Shape;90;p16"/>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6"/>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2" name="Google Shape;92;p16"/>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6"/>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6"/>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5" name="Google Shape;95;p16"/>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6" name="Google Shape;96;p16"/>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6"/>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8" name="Google Shape;98;p16"/>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1">
  <p:cSld name="CUSTOM_8">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7"/>
          <p:cNvSpPr txBox="1">
            <a:spLocks noGrp="1"/>
          </p:cNvSpPr>
          <p:nvPr>
            <p:ph type="title" idx="2"/>
          </p:nvPr>
        </p:nvSpPr>
        <p:spPr>
          <a:xfrm>
            <a:off x="738282" y="2603650"/>
            <a:ext cx="14535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7"/>
          <p:cNvSpPr txBox="1">
            <a:spLocks noGrp="1"/>
          </p:cNvSpPr>
          <p:nvPr>
            <p:ph type="title" idx="3" hasCustomPrompt="1"/>
          </p:nvPr>
        </p:nvSpPr>
        <p:spPr>
          <a:xfrm>
            <a:off x="738282" y="2103438"/>
            <a:ext cx="904800" cy="58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3" name="Google Shape;103;p17"/>
          <p:cNvSpPr txBox="1">
            <a:spLocks noGrp="1"/>
          </p:cNvSpPr>
          <p:nvPr>
            <p:ph type="subTitle" idx="1"/>
          </p:nvPr>
        </p:nvSpPr>
        <p:spPr>
          <a:xfrm>
            <a:off x="738282" y="3305175"/>
            <a:ext cx="1240800" cy="9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4" name="Google Shape;104;p17"/>
          <p:cNvSpPr txBox="1">
            <a:spLocks noGrp="1"/>
          </p:cNvSpPr>
          <p:nvPr>
            <p:ph type="title" idx="4"/>
          </p:nvPr>
        </p:nvSpPr>
        <p:spPr>
          <a:xfrm>
            <a:off x="4798032" y="2603650"/>
            <a:ext cx="14535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5" name="Google Shape;105;p17"/>
          <p:cNvSpPr txBox="1">
            <a:spLocks noGrp="1"/>
          </p:cNvSpPr>
          <p:nvPr>
            <p:ph type="title" idx="5" hasCustomPrompt="1"/>
          </p:nvPr>
        </p:nvSpPr>
        <p:spPr>
          <a:xfrm>
            <a:off x="4798032" y="2103438"/>
            <a:ext cx="904800" cy="58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6" name="Google Shape;106;p17"/>
          <p:cNvSpPr txBox="1">
            <a:spLocks noGrp="1"/>
          </p:cNvSpPr>
          <p:nvPr>
            <p:ph type="subTitle" idx="6"/>
          </p:nvPr>
        </p:nvSpPr>
        <p:spPr>
          <a:xfrm>
            <a:off x="4798032" y="3305175"/>
            <a:ext cx="1240800" cy="9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07" name="Google Shape;107;p17"/>
          <p:cNvSpPr txBox="1">
            <a:spLocks noGrp="1"/>
          </p:cNvSpPr>
          <p:nvPr>
            <p:ph type="title" idx="7"/>
          </p:nvPr>
        </p:nvSpPr>
        <p:spPr>
          <a:xfrm>
            <a:off x="2768157" y="2603650"/>
            <a:ext cx="14535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17"/>
          <p:cNvSpPr txBox="1">
            <a:spLocks noGrp="1"/>
          </p:cNvSpPr>
          <p:nvPr>
            <p:ph type="title" idx="8" hasCustomPrompt="1"/>
          </p:nvPr>
        </p:nvSpPr>
        <p:spPr>
          <a:xfrm>
            <a:off x="2768157" y="2103438"/>
            <a:ext cx="904800" cy="58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9" name="Google Shape;109;p17"/>
          <p:cNvSpPr txBox="1">
            <a:spLocks noGrp="1"/>
          </p:cNvSpPr>
          <p:nvPr>
            <p:ph type="subTitle" idx="9"/>
          </p:nvPr>
        </p:nvSpPr>
        <p:spPr>
          <a:xfrm>
            <a:off x="2768157" y="3305175"/>
            <a:ext cx="1214700" cy="9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10" name="Google Shape;110;p17"/>
          <p:cNvSpPr txBox="1">
            <a:spLocks noGrp="1"/>
          </p:cNvSpPr>
          <p:nvPr>
            <p:ph type="title" idx="13"/>
          </p:nvPr>
        </p:nvSpPr>
        <p:spPr>
          <a:xfrm>
            <a:off x="6827907" y="2603650"/>
            <a:ext cx="1572600" cy="777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1" name="Google Shape;111;p17"/>
          <p:cNvSpPr txBox="1">
            <a:spLocks noGrp="1"/>
          </p:cNvSpPr>
          <p:nvPr>
            <p:ph type="title" idx="14" hasCustomPrompt="1"/>
          </p:nvPr>
        </p:nvSpPr>
        <p:spPr>
          <a:xfrm>
            <a:off x="6827907" y="2103438"/>
            <a:ext cx="904800" cy="58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2" name="Google Shape;112;p17"/>
          <p:cNvSpPr txBox="1">
            <a:spLocks noGrp="1"/>
          </p:cNvSpPr>
          <p:nvPr>
            <p:ph type="subTitle" idx="15"/>
          </p:nvPr>
        </p:nvSpPr>
        <p:spPr>
          <a:xfrm>
            <a:off x="6827907" y="3305175"/>
            <a:ext cx="1267500" cy="909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13" name="Google Shape;113;p17"/>
          <p:cNvGrpSpPr/>
          <p:nvPr/>
        </p:nvGrpSpPr>
        <p:grpSpPr>
          <a:xfrm>
            <a:off x="-25" y="0"/>
            <a:ext cx="9144020" cy="342900"/>
            <a:chOff x="-25" y="0"/>
            <a:chExt cx="9144020" cy="342900"/>
          </a:xfrm>
        </p:grpSpPr>
        <p:sp>
          <p:nvSpPr>
            <p:cNvPr id="114" name="Google Shape;114;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7"/>
            <p:cNvGrpSpPr/>
            <p:nvPr/>
          </p:nvGrpSpPr>
          <p:grpSpPr>
            <a:xfrm>
              <a:off x="215975" y="111150"/>
              <a:ext cx="642950" cy="120600"/>
              <a:chOff x="215975" y="152625"/>
              <a:chExt cx="642950" cy="120600"/>
            </a:xfrm>
          </p:grpSpPr>
          <p:sp>
            <p:nvSpPr>
              <p:cNvPr id="116" name="Google Shape;116;p17"/>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1398400" y="1481175"/>
            <a:ext cx="68076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18"/>
          <p:cNvSpPr txBox="1">
            <a:spLocks noGrp="1"/>
          </p:cNvSpPr>
          <p:nvPr>
            <p:ph type="title" idx="2"/>
          </p:nvPr>
        </p:nvSpPr>
        <p:spPr>
          <a:xfrm>
            <a:off x="1398392" y="3060850"/>
            <a:ext cx="19023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2" name="Google Shape;122;p18"/>
          <p:cNvSpPr txBox="1">
            <a:spLocks noGrp="1"/>
          </p:cNvSpPr>
          <p:nvPr>
            <p:ph type="subTitle" idx="1"/>
          </p:nvPr>
        </p:nvSpPr>
        <p:spPr>
          <a:xfrm>
            <a:off x="1398400" y="3457575"/>
            <a:ext cx="1902300" cy="9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3" name="Google Shape;123;p18"/>
          <p:cNvSpPr txBox="1">
            <a:spLocks noGrp="1"/>
          </p:cNvSpPr>
          <p:nvPr>
            <p:ph type="title" idx="3"/>
          </p:nvPr>
        </p:nvSpPr>
        <p:spPr>
          <a:xfrm>
            <a:off x="3812892" y="3060850"/>
            <a:ext cx="19023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4" name="Google Shape;124;p18"/>
          <p:cNvSpPr txBox="1">
            <a:spLocks noGrp="1"/>
          </p:cNvSpPr>
          <p:nvPr>
            <p:ph type="subTitle" idx="4"/>
          </p:nvPr>
        </p:nvSpPr>
        <p:spPr>
          <a:xfrm>
            <a:off x="3812900" y="3457575"/>
            <a:ext cx="1902300" cy="9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5" name="Google Shape;125;p18"/>
          <p:cNvSpPr txBox="1">
            <a:spLocks noGrp="1"/>
          </p:cNvSpPr>
          <p:nvPr>
            <p:ph type="title" idx="5"/>
          </p:nvPr>
        </p:nvSpPr>
        <p:spPr>
          <a:xfrm>
            <a:off x="6227442" y="3060850"/>
            <a:ext cx="19023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6" name="Google Shape;126;p18"/>
          <p:cNvSpPr txBox="1">
            <a:spLocks noGrp="1"/>
          </p:cNvSpPr>
          <p:nvPr>
            <p:ph type="subTitle" idx="6"/>
          </p:nvPr>
        </p:nvSpPr>
        <p:spPr>
          <a:xfrm>
            <a:off x="6227450" y="3457575"/>
            <a:ext cx="1902300" cy="9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12">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19"/>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9"/>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9"/>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9"/>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9"/>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9"/>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1_2">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20"/>
          <p:cNvSpPr txBox="1">
            <a:spLocks noGrp="1"/>
          </p:cNvSpPr>
          <p:nvPr>
            <p:ph type="title" idx="2"/>
          </p:nvPr>
        </p:nvSpPr>
        <p:spPr>
          <a:xfrm>
            <a:off x="778688"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0"/>
          <p:cNvSpPr txBox="1">
            <a:spLocks noGrp="1"/>
          </p:cNvSpPr>
          <p:nvPr>
            <p:ph type="subTitle" idx="1"/>
          </p:nvPr>
        </p:nvSpPr>
        <p:spPr>
          <a:xfrm>
            <a:off x="778688"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9" name="Google Shape;139;p20"/>
          <p:cNvSpPr txBox="1">
            <a:spLocks noGrp="1"/>
          </p:cNvSpPr>
          <p:nvPr>
            <p:ph type="title" idx="3"/>
          </p:nvPr>
        </p:nvSpPr>
        <p:spPr>
          <a:xfrm>
            <a:off x="3468525"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0"/>
          <p:cNvSpPr txBox="1">
            <a:spLocks noGrp="1"/>
          </p:cNvSpPr>
          <p:nvPr>
            <p:ph type="subTitle" idx="4"/>
          </p:nvPr>
        </p:nvSpPr>
        <p:spPr>
          <a:xfrm>
            <a:off x="3468525"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1" name="Google Shape;141;p20"/>
          <p:cNvSpPr txBox="1">
            <a:spLocks noGrp="1"/>
          </p:cNvSpPr>
          <p:nvPr>
            <p:ph type="title" idx="5"/>
          </p:nvPr>
        </p:nvSpPr>
        <p:spPr>
          <a:xfrm>
            <a:off x="6160753" y="1932875"/>
            <a:ext cx="21642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2" name="Google Shape;142;p20"/>
          <p:cNvSpPr txBox="1">
            <a:spLocks noGrp="1"/>
          </p:cNvSpPr>
          <p:nvPr>
            <p:ph type="subTitle" idx="6"/>
          </p:nvPr>
        </p:nvSpPr>
        <p:spPr>
          <a:xfrm>
            <a:off x="6160753" y="3449225"/>
            <a:ext cx="21642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1_1">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1"/>
          <p:cNvSpPr txBox="1">
            <a:spLocks noGrp="1"/>
          </p:cNvSpPr>
          <p:nvPr>
            <p:ph type="title" idx="2"/>
          </p:nvPr>
        </p:nvSpPr>
        <p:spPr>
          <a:xfrm>
            <a:off x="5716125" y="355917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6" name="Google Shape;146;p21"/>
          <p:cNvSpPr txBox="1">
            <a:spLocks noGrp="1"/>
          </p:cNvSpPr>
          <p:nvPr>
            <p:ph type="subTitle" idx="1"/>
          </p:nvPr>
        </p:nvSpPr>
        <p:spPr>
          <a:xfrm>
            <a:off x="5716125" y="395590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7" name="Google Shape;147;p21"/>
          <p:cNvSpPr txBox="1">
            <a:spLocks noGrp="1"/>
          </p:cNvSpPr>
          <p:nvPr>
            <p:ph type="title" idx="3"/>
          </p:nvPr>
        </p:nvSpPr>
        <p:spPr>
          <a:xfrm>
            <a:off x="5716134" y="2238450"/>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8" name="Google Shape;148;p21"/>
          <p:cNvSpPr txBox="1">
            <a:spLocks noGrp="1"/>
          </p:cNvSpPr>
          <p:nvPr>
            <p:ph type="subTitle" idx="4"/>
          </p:nvPr>
        </p:nvSpPr>
        <p:spPr>
          <a:xfrm>
            <a:off x="5716134" y="2635175"/>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49" name="Google Shape;149;p21"/>
          <p:cNvSpPr txBox="1">
            <a:spLocks noGrp="1"/>
          </p:cNvSpPr>
          <p:nvPr>
            <p:ph type="title" idx="5"/>
          </p:nvPr>
        </p:nvSpPr>
        <p:spPr>
          <a:xfrm>
            <a:off x="5716118" y="917725"/>
            <a:ext cx="27264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0" name="Google Shape;150;p21"/>
          <p:cNvSpPr txBox="1">
            <a:spLocks noGrp="1"/>
          </p:cNvSpPr>
          <p:nvPr>
            <p:ph type="subTitle" idx="6"/>
          </p:nvPr>
        </p:nvSpPr>
        <p:spPr>
          <a:xfrm>
            <a:off x="5716118" y="1314450"/>
            <a:ext cx="2726400" cy="77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51" name="Google Shape;151;p21"/>
          <p:cNvGrpSpPr/>
          <p:nvPr/>
        </p:nvGrpSpPr>
        <p:grpSpPr>
          <a:xfrm>
            <a:off x="-25" y="0"/>
            <a:ext cx="9144020" cy="342900"/>
            <a:chOff x="-25" y="0"/>
            <a:chExt cx="9144020" cy="342900"/>
          </a:xfrm>
        </p:grpSpPr>
        <p:sp>
          <p:nvSpPr>
            <p:cNvPr id="152" name="Google Shape;152;p2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1"/>
            <p:cNvGrpSpPr/>
            <p:nvPr/>
          </p:nvGrpSpPr>
          <p:grpSpPr>
            <a:xfrm>
              <a:off x="215975" y="111150"/>
              <a:ext cx="642950" cy="120600"/>
              <a:chOff x="215975" y="152625"/>
              <a:chExt cx="642950" cy="120600"/>
            </a:xfrm>
          </p:grpSpPr>
          <p:sp>
            <p:nvSpPr>
              <p:cNvPr id="154" name="Google Shape;154;p2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4">
  <p:cSld name="CUSTOM_26">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1244350" y="3670450"/>
            <a:ext cx="2104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22"/>
          <p:cNvSpPr txBox="1">
            <a:spLocks noGrp="1"/>
          </p:cNvSpPr>
          <p:nvPr>
            <p:ph type="subTitle" idx="1"/>
          </p:nvPr>
        </p:nvSpPr>
        <p:spPr>
          <a:xfrm>
            <a:off x="1244350" y="4067175"/>
            <a:ext cx="2104500" cy="55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0" name="Google Shape;160;p22"/>
          <p:cNvSpPr txBox="1">
            <a:spLocks noGrp="1"/>
          </p:cNvSpPr>
          <p:nvPr>
            <p:ph type="title" idx="2"/>
          </p:nvPr>
        </p:nvSpPr>
        <p:spPr>
          <a:xfrm>
            <a:off x="3523225" y="3670450"/>
            <a:ext cx="2104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22"/>
          <p:cNvSpPr txBox="1">
            <a:spLocks noGrp="1"/>
          </p:cNvSpPr>
          <p:nvPr>
            <p:ph type="subTitle" idx="3"/>
          </p:nvPr>
        </p:nvSpPr>
        <p:spPr>
          <a:xfrm>
            <a:off x="3523225" y="4067175"/>
            <a:ext cx="2104500" cy="55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2" name="Google Shape;162;p22"/>
          <p:cNvSpPr txBox="1">
            <a:spLocks noGrp="1"/>
          </p:cNvSpPr>
          <p:nvPr>
            <p:ph type="title" idx="4"/>
          </p:nvPr>
        </p:nvSpPr>
        <p:spPr>
          <a:xfrm>
            <a:off x="5802101" y="3670450"/>
            <a:ext cx="2104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22"/>
          <p:cNvSpPr txBox="1">
            <a:spLocks noGrp="1"/>
          </p:cNvSpPr>
          <p:nvPr>
            <p:ph type="subTitle" idx="5"/>
          </p:nvPr>
        </p:nvSpPr>
        <p:spPr>
          <a:xfrm>
            <a:off x="5802100" y="4067175"/>
            <a:ext cx="2104500" cy="55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64" name="Google Shape;164;p22"/>
          <p:cNvSpPr txBox="1">
            <a:spLocks noGrp="1"/>
          </p:cNvSpPr>
          <p:nvPr>
            <p:ph type="title" idx="6"/>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5" name="Google Shape;165;p22"/>
          <p:cNvGrpSpPr/>
          <p:nvPr/>
        </p:nvGrpSpPr>
        <p:grpSpPr>
          <a:xfrm>
            <a:off x="-25" y="0"/>
            <a:ext cx="9144020" cy="342900"/>
            <a:chOff x="-25" y="0"/>
            <a:chExt cx="9144020" cy="342900"/>
          </a:xfrm>
        </p:grpSpPr>
        <p:sp>
          <p:nvSpPr>
            <p:cNvPr id="166" name="Google Shape;166;p2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22"/>
            <p:cNvGrpSpPr/>
            <p:nvPr/>
          </p:nvGrpSpPr>
          <p:grpSpPr>
            <a:xfrm>
              <a:off x="215975" y="111150"/>
              <a:ext cx="642950" cy="120600"/>
              <a:chOff x="215975" y="152625"/>
              <a:chExt cx="642950" cy="120600"/>
            </a:xfrm>
          </p:grpSpPr>
          <p:sp>
            <p:nvSpPr>
              <p:cNvPr id="168" name="Google Shape;168;p2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5">
  <p:cSld name="CUSTOM_29">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1578672" y="2070250"/>
            <a:ext cx="1335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3"/>
          <p:cNvSpPr txBox="1">
            <a:spLocks noGrp="1"/>
          </p:cNvSpPr>
          <p:nvPr>
            <p:ph type="subTitle" idx="1"/>
          </p:nvPr>
        </p:nvSpPr>
        <p:spPr>
          <a:xfrm>
            <a:off x="3086468" y="2070250"/>
            <a:ext cx="1939500" cy="468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4" name="Google Shape;174;p23"/>
          <p:cNvSpPr txBox="1">
            <a:spLocks noGrp="1"/>
          </p:cNvSpPr>
          <p:nvPr>
            <p:ph type="title" idx="2"/>
          </p:nvPr>
        </p:nvSpPr>
        <p:spPr>
          <a:xfrm>
            <a:off x="4256762" y="3770625"/>
            <a:ext cx="1335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3"/>
          <p:cNvSpPr txBox="1">
            <a:spLocks noGrp="1"/>
          </p:cNvSpPr>
          <p:nvPr>
            <p:ph type="subTitle" idx="3"/>
          </p:nvPr>
        </p:nvSpPr>
        <p:spPr>
          <a:xfrm>
            <a:off x="5795473" y="3770625"/>
            <a:ext cx="1939500" cy="468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6" name="Google Shape;176;p23"/>
          <p:cNvSpPr txBox="1">
            <a:spLocks noGrp="1"/>
          </p:cNvSpPr>
          <p:nvPr>
            <p:ph type="title" idx="4"/>
          </p:nvPr>
        </p:nvSpPr>
        <p:spPr>
          <a:xfrm>
            <a:off x="2916323" y="2913375"/>
            <a:ext cx="1335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7" name="Google Shape;177;p23"/>
          <p:cNvSpPr txBox="1">
            <a:spLocks noGrp="1"/>
          </p:cNvSpPr>
          <p:nvPr>
            <p:ph type="subTitle" idx="5"/>
          </p:nvPr>
        </p:nvSpPr>
        <p:spPr>
          <a:xfrm>
            <a:off x="4458102" y="2913375"/>
            <a:ext cx="1939500" cy="468000"/>
          </a:xfrm>
          <a:prstGeom prst="rect">
            <a:avLst/>
          </a:prstGeom>
        </p:spPr>
        <p:txBody>
          <a:bodyPr spcFirstLastPara="1" wrap="square" lIns="91425" tIns="91425" rIns="91425" bIns="91425" anchor="ctr"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78" name="Google Shape;178;p23"/>
          <p:cNvSpPr txBox="1">
            <a:spLocks noGrp="1"/>
          </p:cNvSpPr>
          <p:nvPr>
            <p:ph type="title" idx="6"/>
          </p:nvPr>
        </p:nvSpPr>
        <p:spPr>
          <a:xfrm>
            <a:off x="714300" y="8544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23"/>
          <p:cNvSpPr txBox="1">
            <a:spLocks noGrp="1"/>
          </p:cNvSpPr>
          <p:nvPr>
            <p:ph type="title" idx="7" hasCustomPrompt="1"/>
          </p:nvPr>
        </p:nvSpPr>
        <p:spPr>
          <a:xfrm>
            <a:off x="673970" y="2070250"/>
            <a:ext cx="904800" cy="4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80" name="Google Shape;180;p23"/>
          <p:cNvSpPr txBox="1">
            <a:spLocks noGrp="1"/>
          </p:cNvSpPr>
          <p:nvPr>
            <p:ph type="title" idx="8" hasCustomPrompt="1"/>
          </p:nvPr>
        </p:nvSpPr>
        <p:spPr>
          <a:xfrm>
            <a:off x="2011450" y="2913375"/>
            <a:ext cx="904800" cy="4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81" name="Google Shape;181;p23"/>
          <p:cNvSpPr txBox="1">
            <a:spLocks noGrp="1"/>
          </p:cNvSpPr>
          <p:nvPr>
            <p:ph type="title" idx="9" hasCustomPrompt="1"/>
          </p:nvPr>
        </p:nvSpPr>
        <p:spPr>
          <a:xfrm>
            <a:off x="3358961" y="3770625"/>
            <a:ext cx="904800" cy="4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4"/>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5" name="Google Shape;185;p24"/>
          <p:cNvSpPr txBox="1">
            <a:spLocks noGrp="1"/>
          </p:cNvSpPr>
          <p:nvPr>
            <p:ph type="subTitle" idx="1"/>
          </p:nvPr>
        </p:nvSpPr>
        <p:spPr>
          <a:xfrm>
            <a:off x="1764375" y="1933575"/>
            <a:ext cx="2276700" cy="5295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86" name="Google Shape;186;p24"/>
          <p:cNvSpPr txBox="1">
            <a:spLocks noGrp="1"/>
          </p:cNvSpPr>
          <p:nvPr>
            <p:ph type="title" idx="3"/>
          </p:nvPr>
        </p:nvSpPr>
        <p:spPr>
          <a:xfrm>
            <a:off x="1764375" y="2652975"/>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7" name="Google Shape;187;p24"/>
          <p:cNvSpPr txBox="1">
            <a:spLocks noGrp="1"/>
          </p:cNvSpPr>
          <p:nvPr>
            <p:ph type="subTitle" idx="4"/>
          </p:nvPr>
        </p:nvSpPr>
        <p:spPr>
          <a:xfrm>
            <a:off x="1764375" y="3049700"/>
            <a:ext cx="2276700" cy="5295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88" name="Google Shape;188;p24"/>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 name="Google Shape;189;p24"/>
          <p:cNvSpPr txBox="1">
            <a:spLocks noGrp="1"/>
          </p:cNvSpPr>
          <p:nvPr>
            <p:ph type="subTitle" idx="6"/>
          </p:nvPr>
        </p:nvSpPr>
        <p:spPr>
          <a:xfrm>
            <a:off x="5874375" y="1933575"/>
            <a:ext cx="2276700" cy="5295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90" name="Google Shape;190;p24"/>
          <p:cNvSpPr txBox="1">
            <a:spLocks noGrp="1"/>
          </p:cNvSpPr>
          <p:nvPr>
            <p:ph type="title" idx="7"/>
          </p:nvPr>
        </p:nvSpPr>
        <p:spPr>
          <a:xfrm>
            <a:off x="5874375" y="2652975"/>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1" name="Google Shape;191;p24"/>
          <p:cNvSpPr txBox="1">
            <a:spLocks noGrp="1"/>
          </p:cNvSpPr>
          <p:nvPr>
            <p:ph type="subTitle" idx="8"/>
          </p:nvPr>
        </p:nvSpPr>
        <p:spPr>
          <a:xfrm>
            <a:off x="5874375" y="3049700"/>
            <a:ext cx="2276700" cy="5295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92" name="Google Shape;192;p24"/>
          <p:cNvGrpSpPr/>
          <p:nvPr/>
        </p:nvGrpSpPr>
        <p:grpSpPr>
          <a:xfrm>
            <a:off x="-25" y="0"/>
            <a:ext cx="9144020" cy="342900"/>
            <a:chOff x="-25" y="0"/>
            <a:chExt cx="9144020" cy="342900"/>
          </a:xfrm>
        </p:grpSpPr>
        <p:sp>
          <p:nvSpPr>
            <p:cNvPr id="193" name="Google Shape;193;p2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4"/>
            <p:cNvGrpSpPr/>
            <p:nvPr/>
          </p:nvGrpSpPr>
          <p:grpSpPr>
            <a:xfrm>
              <a:off x="215975" y="111150"/>
              <a:ext cx="642950" cy="120600"/>
              <a:chOff x="215975" y="152625"/>
              <a:chExt cx="642950" cy="120600"/>
            </a:xfrm>
          </p:grpSpPr>
          <p:sp>
            <p:nvSpPr>
              <p:cNvPr id="195" name="Google Shape;195;p2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2_3">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25"/>
          <p:cNvSpPr txBox="1">
            <a:spLocks noGrp="1"/>
          </p:cNvSpPr>
          <p:nvPr>
            <p:ph type="title" idx="2"/>
          </p:nvPr>
        </p:nvSpPr>
        <p:spPr>
          <a:xfrm>
            <a:off x="137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1" name="Google Shape;201;p25"/>
          <p:cNvSpPr txBox="1">
            <a:spLocks noGrp="1"/>
          </p:cNvSpPr>
          <p:nvPr>
            <p:ph type="subTitle" idx="1"/>
          </p:nvPr>
        </p:nvSpPr>
        <p:spPr>
          <a:xfrm>
            <a:off x="137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2" name="Google Shape;202;p25"/>
          <p:cNvSpPr txBox="1">
            <a:spLocks noGrp="1"/>
          </p:cNvSpPr>
          <p:nvPr>
            <p:ph type="title" idx="3"/>
          </p:nvPr>
        </p:nvSpPr>
        <p:spPr>
          <a:xfrm>
            <a:off x="137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3" name="Google Shape;203;p25"/>
          <p:cNvSpPr txBox="1">
            <a:spLocks noGrp="1"/>
          </p:cNvSpPr>
          <p:nvPr>
            <p:ph type="subTitle" idx="4"/>
          </p:nvPr>
        </p:nvSpPr>
        <p:spPr>
          <a:xfrm>
            <a:off x="137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4" name="Google Shape;204;p25"/>
          <p:cNvSpPr txBox="1">
            <a:spLocks noGrp="1"/>
          </p:cNvSpPr>
          <p:nvPr>
            <p:ph type="title" idx="5"/>
          </p:nvPr>
        </p:nvSpPr>
        <p:spPr>
          <a:xfrm>
            <a:off x="5488650" y="213620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5" name="Google Shape;205;p25"/>
          <p:cNvSpPr txBox="1">
            <a:spLocks noGrp="1"/>
          </p:cNvSpPr>
          <p:nvPr>
            <p:ph type="subTitle" idx="6"/>
          </p:nvPr>
        </p:nvSpPr>
        <p:spPr>
          <a:xfrm>
            <a:off x="5488650" y="1593500"/>
            <a:ext cx="2276700" cy="7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06" name="Google Shape;206;p25"/>
          <p:cNvSpPr txBox="1">
            <a:spLocks noGrp="1"/>
          </p:cNvSpPr>
          <p:nvPr>
            <p:ph type="title" idx="7"/>
          </p:nvPr>
        </p:nvSpPr>
        <p:spPr>
          <a:xfrm>
            <a:off x="5488650" y="39173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7" name="Google Shape;207;p25"/>
          <p:cNvSpPr txBox="1">
            <a:spLocks noGrp="1"/>
          </p:cNvSpPr>
          <p:nvPr>
            <p:ph type="subTitle" idx="8"/>
          </p:nvPr>
        </p:nvSpPr>
        <p:spPr>
          <a:xfrm>
            <a:off x="5488650" y="3374675"/>
            <a:ext cx="22767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2">
  <p:cSld name="CUSTOM_20">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1233500" y="1049175"/>
            <a:ext cx="67293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210" name="Google Shape;210;p26"/>
          <p:cNvSpPr txBox="1">
            <a:spLocks noGrp="1"/>
          </p:cNvSpPr>
          <p:nvPr>
            <p:ph type="title" idx="2"/>
          </p:nvPr>
        </p:nvSpPr>
        <p:spPr>
          <a:xfrm>
            <a:off x="1383375" y="2003960"/>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11" name="Google Shape;211;p26"/>
          <p:cNvSpPr txBox="1">
            <a:spLocks noGrp="1"/>
          </p:cNvSpPr>
          <p:nvPr>
            <p:ph type="subTitle" idx="1"/>
          </p:nvPr>
        </p:nvSpPr>
        <p:spPr>
          <a:xfrm>
            <a:off x="1383375" y="2360975"/>
            <a:ext cx="2276700" cy="63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r" rtl="0">
              <a:spcBef>
                <a:spcPts val="0"/>
              </a:spcBef>
              <a:spcAft>
                <a:spcPts val="0"/>
              </a:spcAft>
              <a:buSzPts val="1300"/>
              <a:buNone/>
              <a:defRPr/>
            </a:lvl2pPr>
            <a:lvl3pPr lvl="2" algn="r" rtl="0">
              <a:spcBef>
                <a:spcPts val="0"/>
              </a:spcBef>
              <a:spcAft>
                <a:spcPts val="0"/>
              </a:spcAft>
              <a:buSzPts val="1300"/>
              <a:buNone/>
              <a:defRPr/>
            </a:lvl3pPr>
            <a:lvl4pPr lvl="3" algn="r" rtl="0">
              <a:spcBef>
                <a:spcPts val="0"/>
              </a:spcBef>
              <a:spcAft>
                <a:spcPts val="0"/>
              </a:spcAft>
              <a:buSzPts val="1300"/>
              <a:buNone/>
              <a:defRPr/>
            </a:lvl4pPr>
            <a:lvl5pPr lvl="4" algn="r" rtl="0">
              <a:spcBef>
                <a:spcPts val="0"/>
              </a:spcBef>
              <a:spcAft>
                <a:spcPts val="0"/>
              </a:spcAft>
              <a:buSzPts val="1300"/>
              <a:buNone/>
              <a:defRPr/>
            </a:lvl5pPr>
            <a:lvl6pPr lvl="5" algn="r" rtl="0">
              <a:spcBef>
                <a:spcPts val="0"/>
              </a:spcBef>
              <a:spcAft>
                <a:spcPts val="0"/>
              </a:spcAft>
              <a:buSzPts val="1300"/>
              <a:buNone/>
              <a:defRPr/>
            </a:lvl6pPr>
            <a:lvl7pPr lvl="6" algn="r" rtl="0">
              <a:spcBef>
                <a:spcPts val="0"/>
              </a:spcBef>
              <a:spcAft>
                <a:spcPts val="0"/>
              </a:spcAft>
              <a:buSzPts val="1300"/>
              <a:buNone/>
              <a:defRPr/>
            </a:lvl7pPr>
            <a:lvl8pPr lvl="7" algn="r" rtl="0">
              <a:spcBef>
                <a:spcPts val="0"/>
              </a:spcBef>
              <a:spcAft>
                <a:spcPts val="0"/>
              </a:spcAft>
              <a:buSzPts val="1300"/>
              <a:buNone/>
              <a:defRPr/>
            </a:lvl8pPr>
            <a:lvl9pPr lvl="8" algn="r" rtl="0">
              <a:spcBef>
                <a:spcPts val="0"/>
              </a:spcBef>
              <a:spcAft>
                <a:spcPts val="0"/>
              </a:spcAft>
              <a:buSzPts val="1300"/>
              <a:buNone/>
              <a:defRPr/>
            </a:lvl9pPr>
          </a:lstStyle>
          <a:p>
            <a:endParaRPr/>
          </a:p>
        </p:txBody>
      </p:sp>
      <p:sp>
        <p:nvSpPr>
          <p:cNvPr id="212" name="Google Shape;212;p26"/>
          <p:cNvSpPr txBox="1">
            <a:spLocks noGrp="1"/>
          </p:cNvSpPr>
          <p:nvPr>
            <p:ph type="title" idx="3"/>
          </p:nvPr>
        </p:nvSpPr>
        <p:spPr>
          <a:xfrm>
            <a:off x="1383375" y="326808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213" name="Google Shape;213;p26"/>
          <p:cNvSpPr txBox="1">
            <a:spLocks noGrp="1"/>
          </p:cNvSpPr>
          <p:nvPr>
            <p:ph type="subTitle" idx="4"/>
          </p:nvPr>
        </p:nvSpPr>
        <p:spPr>
          <a:xfrm>
            <a:off x="1383375" y="3625101"/>
            <a:ext cx="2276700" cy="63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algn="r" rtl="0">
              <a:spcBef>
                <a:spcPts val="0"/>
              </a:spcBef>
              <a:spcAft>
                <a:spcPts val="0"/>
              </a:spcAft>
              <a:buSzPts val="1300"/>
              <a:buNone/>
              <a:defRPr/>
            </a:lvl2pPr>
            <a:lvl3pPr lvl="2" algn="r" rtl="0">
              <a:spcBef>
                <a:spcPts val="0"/>
              </a:spcBef>
              <a:spcAft>
                <a:spcPts val="0"/>
              </a:spcAft>
              <a:buSzPts val="1300"/>
              <a:buNone/>
              <a:defRPr/>
            </a:lvl3pPr>
            <a:lvl4pPr lvl="3" algn="r" rtl="0">
              <a:spcBef>
                <a:spcPts val="0"/>
              </a:spcBef>
              <a:spcAft>
                <a:spcPts val="0"/>
              </a:spcAft>
              <a:buSzPts val="1300"/>
              <a:buNone/>
              <a:defRPr/>
            </a:lvl4pPr>
            <a:lvl5pPr lvl="4" algn="r" rtl="0">
              <a:spcBef>
                <a:spcPts val="0"/>
              </a:spcBef>
              <a:spcAft>
                <a:spcPts val="0"/>
              </a:spcAft>
              <a:buSzPts val="1300"/>
              <a:buNone/>
              <a:defRPr/>
            </a:lvl5pPr>
            <a:lvl6pPr lvl="5" algn="r" rtl="0">
              <a:spcBef>
                <a:spcPts val="0"/>
              </a:spcBef>
              <a:spcAft>
                <a:spcPts val="0"/>
              </a:spcAft>
              <a:buSzPts val="1300"/>
              <a:buNone/>
              <a:defRPr/>
            </a:lvl6pPr>
            <a:lvl7pPr lvl="6" algn="r" rtl="0">
              <a:spcBef>
                <a:spcPts val="0"/>
              </a:spcBef>
              <a:spcAft>
                <a:spcPts val="0"/>
              </a:spcAft>
              <a:buSzPts val="1300"/>
              <a:buNone/>
              <a:defRPr/>
            </a:lvl7pPr>
            <a:lvl8pPr lvl="7" algn="r" rtl="0">
              <a:spcBef>
                <a:spcPts val="0"/>
              </a:spcBef>
              <a:spcAft>
                <a:spcPts val="0"/>
              </a:spcAft>
              <a:buSzPts val="1300"/>
              <a:buNone/>
              <a:defRPr/>
            </a:lvl8pPr>
            <a:lvl9pPr lvl="8" algn="r" rtl="0">
              <a:spcBef>
                <a:spcPts val="0"/>
              </a:spcBef>
              <a:spcAft>
                <a:spcPts val="0"/>
              </a:spcAft>
              <a:buSzPts val="1300"/>
              <a:buNone/>
              <a:defRPr/>
            </a:lvl9pPr>
          </a:lstStyle>
          <a:p>
            <a:endParaRPr/>
          </a:p>
        </p:txBody>
      </p:sp>
      <p:sp>
        <p:nvSpPr>
          <p:cNvPr id="214" name="Google Shape;214;p26"/>
          <p:cNvSpPr txBox="1">
            <a:spLocks noGrp="1"/>
          </p:cNvSpPr>
          <p:nvPr>
            <p:ph type="title" idx="5"/>
          </p:nvPr>
        </p:nvSpPr>
        <p:spPr>
          <a:xfrm>
            <a:off x="5493375" y="200396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6"/>
          <p:cNvSpPr txBox="1">
            <a:spLocks noGrp="1"/>
          </p:cNvSpPr>
          <p:nvPr>
            <p:ph type="subTitle" idx="6"/>
          </p:nvPr>
        </p:nvSpPr>
        <p:spPr>
          <a:xfrm>
            <a:off x="5493375" y="2360975"/>
            <a:ext cx="2276700" cy="638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216" name="Google Shape;216;p26"/>
          <p:cNvSpPr txBox="1">
            <a:spLocks noGrp="1"/>
          </p:cNvSpPr>
          <p:nvPr>
            <p:ph type="title" idx="7"/>
          </p:nvPr>
        </p:nvSpPr>
        <p:spPr>
          <a:xfrm>
            <a:off x="5493375" y="326808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7" name="Google Shape;217;p26"/>
          <p:cNvSpPr txBox="1">
            <a:spLocks noGrp="1"/>
          </p:cNvSpPr>
          <p:nvPr>
            <p:ph type="subTitle" idx="8"/>
          </p:nvPr>
        </p:nvSpPr>
        <p:spPr>
          <a:xfrm>
            <a:off x="5493375" y="3625101"/>
            <a:ext cx="2276700" cy="638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3">
  <p:cSld name="CUSTOM_16">
    <p:spTree>
      <p:nvGrpSpPr>
        <p:cNvPr id="1" name="Shape 218"/>
        <p:cNvGrpSpPr/>
        <p:nvPr/>
      </p:nvGrpSpPr>
      <p:grpSpPr>
        <a:xfrm>
          <a:off x="0" y="0"/>
          <a:ext cx="0" cy="0"/>
          <a:chOff x="0" y="0"/>
          <a:chExt cx="0" cy="0"/>
        </a:xfrm>
      </p:grpSpPr>
      <p:grpSp>
        <p:nvGrpSpPr>
          <p:cNvPr id="219" name="Google Shape;219;p27"/>
          <p:cNvGrpSpPr/>
          <p:nvPr/>
        </p:nvGrpSpPr>
        <p:grpSpPr>
          <a:xfrm>
            <a:off x="-25" y="0"/>
            <a:ext cx="9144020" cy="342900"/>
            <a:chOff x="-25" y="0"/>
            <a:chExt cx="9144020" cy="342900"/>
          </a:xfrm>
        </p:grpSpPr>
        <p:sp>
          <p:nvSpPr>
            <p:cNvPr id="220" name="Google Shape;220;p2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27"/>
            <p:cNvGrpSpPr/>
            <p:nvPr/>
          </p:nvGrpSpPr>
          <p:grpSpPr>
            <a:xfrm>
              <a:off x="215975" y="111150"/>
              <a:ext cx="642950" cy="120600"/>
              <a:chOff x="215975" y="152625"/>
              <a:chExt cx="642950" cy="120600"/>
            </a:xfrm>
          </p:grpSpPr>
          <p:sp>
            <p:nvSpPr>
              <p:cNvPr id="222" name="Google Shape;222;p2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 name="Google Shape;225;p27"/>
          <p:cNvGrpSpPr/>
          <p:nvPr/>
        </p:nvGrpSpPr>
        <p:grpSpPr>
          <a:xfrm>
            <a:off x="66650" y="204750"/>
            <a:ext cx="9077378" cy="4938900"/>
            <a:chOff x="104750" y="204750"/>
            <a:chExt cx="9077378" cy="4938900"/>
          </a:xfrm>
        </p:grpSpPr>
        <p:grpSp>
          <p:nvGrpSpPr>
            <p:cNvPr id="226" name="Google Shape;226;p27"/>
            <p:cNvGrpSpPr/>
            <p:nvPr/>
          </p:nvGrpSpPr>
          <p:grpSpPr>
            <a:xfrm>
              <a:off x="104750" y="206700"/>
              <a:ext cx="9077378" cy="342900"/>
              <a:chOff x="-25" y="0"/>
              <a:chExt cx="9182983" cy="342900"/>
            </a:xfrm>
          </p:grpSpPr>
          <p:sp>
            <p:nvSpPr>
              <p:cNvPr id="227" name="Google Shape;227;p27"/>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7"/>
              <p:cNvGrpSpPr/>
              <p:nvPr/>
            </p:nvGrpSpPr>
            <p:grpSpPr>
              <a:xfrm>
                <a:off x="215975" y="111150"/>
                <a:ext cx="642950" cy="120600"/>
                <a:chOff x="215975" y="152625"/>
                <a:chExt cx="642950" cy="120600"/>
              </a:xfrm>
            </p:grpSpPr>
            <p:sp>
              <p:nvSpPr>
                <p:cNvPr id="229" name="Google Shape;229;p27"/>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32" name="Google Shape;232;p27"/>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233" name="Google Shape;233;p27"/>
          <p:cNvSpPr txBox="1">
            <a:spLocks noGrp="1"/>
          </p:cNvSpPr>
          <p:nvPr>
            <p:ph type="title"/>
          </p:nvPr>
        </p:nvSpPr>
        <p:spPr>
          <a:xfrm>
            <a:off x="729137" y="1994050"/>
            <a:ext cx="1590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4" name="Google Shape;234;p27"/>
          <p:cNvSpPr txBox="1">
            <a:spLocks noGrp="1"/>
          </p:cNvSpPr>
          <p:nvPr>
            <p:ph type="subTitle" idx="1"/>
          </p:nvPr>
        </p:nvSpPr>
        <p:spPr>
          <a:xfrm>
            <a:off x="729156" y="3305175"/>
            <a:ext cx="1590900" cy="9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5" name="Google Shape;235;p27"/>
          <p:cNvSpPr txBox="1">
            <a:spLocks noGrp="1"/>
          </p:cNvSpPr>
          <p:nvPr>
            <p:ph type="title" idx="2"/>
          </p:nvPr>
        </p:nvSpPr>
        <p:spPr>
          <a:xfrm>
            <a:off x="4788806" y="1994050"/>
            <a:ext cx="1590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6" name="Google Shape;236;p27"/>
          <p:cNvSpPr txBox="1">
            <a:spLocks noGrp="1"/>
          </p:cNvSpPr>
          <p:nvPr>
            <p:ph type="subTitle" idx="3"/>
          </p:nvPr>
        </p:nvSpPr>
        <p:spPr>
          <a:xfrm>
            <a:off x="4788801" y="3305175"/>
            <a:ext cx="1590900" cy="9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7" name="Google Shape;237;p27"/>
          <p:cNvSpPr txBox="1">
            <a:spLocks noGrp="1"/>
          </p:cNvSpPr>
          <p:nvPr>
            <p:ph type="title" idx="4"/>
          </p:nvPr>
        </p:nvSpPr>
        <p:spPr>
          <a:xfrm>
            <a:off x="2758990" y="1994050"/>
            <a:ext cx="1590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8" name="Google Shape;238;p27"/>
          <p:cNvSpPr txBox="1">
            <a:spLocks noGrp="1"/>
          </p:cNvSpPr>
          <p:nvPr>
            <p:ph type="subTitle" idx="5"/>
          </p:nvPr>
        </p:nvSpPr>
        <p:spPr>
          <a:xfrm>
            <a:off x="2758989" y="3305175"/>
            <a:ext cx="1590900" cy="9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39" name="Google Shape;239;p27"/>
          <p:cNvSpPr txBox="1">
            <a:spLocks noGrp="1"/>
          </p:cNvSpPr>
          <p:nvPr>
            <p:ph type="title" idx="6"/>
          </p:nvPr>
        </p:nvSpPr>
        <p:spPr>
          <a:xfrm>
            <a:off x="6818660" y="1994050"/>
            <a:ext cx="1590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0" name="Google Shape;240;p27"/>
          <p:cNvSpPr txBox="1">
            <a:spLocks noGrp="1"/>
          </p:cNvSpPr>
          <p:nvPr>
            <p:ph type="subTitle" idx="7"/>
          </p:nvPr>
        </p:nvSpPr>
        <p:spPr>
          <a:xfrm>
            <a:off x="6818636" y="3305175"/>
            <a:ext cx="1590900" cy="9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1" name="Google Shape;241;p27"/>
          <p:cNvSpPr txBox="1">
            <a:spLocks noGrp="1"/>
          </p:cNvSpPr>
          <p:nvPr>
            <p:ph type="title" idx="8"/>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2_2">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 name="Google Shape;244;p28"/>
          <p:cNvSpPr txBox="1">
            <a:spLocks noGrp="1"/>
          </p:cNvSpPr>
          <p:nvPr>
            <p:ph type="title" idx="2"/>
          </p:nvPr>
        </p:nvSpPr>
        <p:spPr>
          <a:xfrm>
            <a:off x="714300"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5" name="Google Shape;245;p28"/>
          <p:cNvSpPr txBox="1">
            <a:spLocks noGrp="1"/>
          </p:cNvSpPr>
          <p:nvPr>
            <p:ph type="subTitle" idx="1"/>
          </p:nvPr>
        </p:nvSpPr>
        <p:spPr>
          <a:xfrm>
            <a:off x="714300"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6" name="Google Shape;246;p28"/>
          <p:cNvSpPr txBox="1">
            <a:spLocks noGrp="1"/>
          </p:cNvSpPr>
          <p:nvPr>
            <p:ph type="title" idx="3"/>
          </p:nvPr>
        </p:nvSpPr>
        <p:spPr>
          <a:xfrm>
            <a:off x="343363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7" name="Google Shape;247;p28"/>
          <p:cNvSpPr txBox="1">
            <a:spLocks noGrp="1"/>
          </p:cNvSpPr>
          <p:nvPr>
            <p:ph type="subTitle" idx="4"/>
          </p:nvPr>
        </p:nvSpPr>
        <p:spPr>
          <a:xfrm>
            <a:off x="3433642"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48" name="Google Shape;248;p28"/>
          <p:cNvSpPr txBox="1">
            <a:spLocks noGrp="1"/>
          </p:cNvSpPr>
          <p:nvPr>
            <p:ph type="title" idx="5"/>
          </p:nvPr>
        </p:nvSpPr>
        <p:spPr>
          <a:xfrm>
            <a:off x="6152988" y="19559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9" name="Google Shape;249;p28"/>
          <p:cNvSpPr txBox="1">
            <a:spLocks noGrp="1"/>
          </p:cNvSpPr>
          <p:nvPr>
            <p:ph type="subTitle" idx="6"/>
          </p:nvPr>
        </p:nvSpPr>
        <p:spPr>
          <a:xfrm>
            <a:off x="6152996" y="2314575"/>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0" name="Google Shape;250;p28"/>
          <p:cNvSpPr txBox="1">
            <a:spLocks noGrp="1"/>
          </p:cNvSpPr>
          <p:nvPr>
            <p:ph type="title" idx="7"/>
          </p:nvPr>
        </p:nvSpPr>
        <p:spPr>
          <a:xfrm>
            <a:off x="714300"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1" name="Google Shape;251;p28"/>
          <p:cNvSpPr txBox="1">
            <a:spLocks noGrp="1"/>
          </p:cNvSpPr>
          <p:nvPr>
            <p:ph type="subTitle" idx="8"/>
          </p:nvPr>
        </p:nvSpPr>
        <p:spPr>
          <a:xfrm>
            <a:off x="714300"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2" name="Google Shape;252;p28"/>
          <p:cNvSpPr txBox="1">
            <a:spLocks noGrp="1"/>
          </p:cNvSpPr>
          <p:nvPr>
            <p:ph type="title" idx="9"/>
          </p:nvPr>
        </p:nvSpPr>
        <p:spPr>
          <a:xfrm>
            <a:off x="343363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3" name="Google Shape;253;p28"/>
          <p:cNvSpPr txBox="1">
            <a:spLocks noGrp="1"/>
          </p:cNvSpPr>
          <p:nvPr>
            <p:ph type="subTitle" idx="13"/>
          </p:nvPr>
        </p:nvSpPr>
        <p:spPr>
          <a:xfrm>
            <a:off x="3433642"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54" name="Google Shape;254;p28"/>
          <p:cNvSpPr txBox="1">
            <a:spLocks noGrp="1"/>
          </p:cNvSpPr>
          <p:nvPr>
            <p:ph type="title" idx="14"/>
          </p:nvPr>
        </p:nvSpPr>
        <p:spPr>
          <a:xfrm>
            <a:off x="6152988" y="3759975"/>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5" name="Google Shape;255;p28"/>
          <p:cNvSpPr txBox="1">
            <a:spLocks noGrp="1"/>
          </p:cNvSpPr>
          <p:nvPr>
            <p:ph type="subTitle" idx="15"/>
          </p:nvPr>
        </p:nvSpPr>
        <p:spPr>
          <a:xfrm>
            <a:off x="6152996" y="4118600"/>
            <a:ext cx="2276700" cy="6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256" name="Google Shape;256;p28"/>
          <p:cNvGrpSpPr/>
          <p:nvPr/>
        </p:nvGrpSpPr>
        <p:grpSpPr>
          <a:xfrm>
            <a:off x="-25" y="0"/>
            <a:ext cx="9144020" cy="342900"/>
            <a:chOff x="-25" y="0"/>
            <a:chExt cx="9144020" cy="342900"/>
          </a:xfrm>
        </p:grpSpPr>
        <p:sp>
          <p:nvSpPr>
            <p:cNvPr id="257" name="Google Shape;257;p28"/>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8"/>
            <p:cNvGrpSpPr/>
            <p:nvPr/>
          </p:nvGrpSpPr>
          <p:grpSpPr>
            <a:xfrm>
              <a:off x="215975" y="111150"/>
              <a:ext cx="642950" cy="120600"/>
              <a:chOff x="215975" y="152625"/>
              <a:chExt cx="642950" cy="120600"/>
            </a:xfrm>
          </p:grpSpPr>
          <p:sp>
            <p:nvSpPr>
              <p:cNvPr id="259" name="Google Shape;259;p28"/>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 name="Google Shape;262;p28"/>
          <p:cNvGrpSpPr/>
          <p:nvPr/>
        </p:nvGrpSpPr>
        <p:grpSpPr>
          <a:xfrm>
            <a:off x="66650" y="204750"/>
            <a:ext cx="9077378" cy="4938900"/>
            <a:chOff x="104750" y="204750"/>
            <a:chExt cx="9077378" cy="4938900"/>
          </a:xfrm>
        </p:grpSpPr>
        <p:grpSp>
          <p:nvGrpSpPr>
            <p:cNvPr id="263" name="Google Shape;263;p28"/>
            <p:cNvGrpSpPr/>
            <p:nvPr/>
          </p:nvGrpSpPr>
          <p:grpSpPr>
            <a:xfrm>
              <a:off x="104750" y="206700"/>
              <a:ext cx="9077378" cy="342900"/>
              <a:chOff x="-25" y="0"/>
              <a:chExt cx="9182983" cy="342900"/>
            </a:xfrm>
          </p:grpSpPr>
          <p:sp>
            <p:nvSpPr>
              <p:cNvPr id="264" name="Google Shape;264;p28"/>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8"/>
              <p:cNvGrpSpPr/>
              <p:nvPr/>
            </p:nvGrpSpPr>
            <p:grpSpPr>
              <a:xfrm>
                <a:off x="215975" y="111150"/>
                <a:ext cx="642950" cy="120600"/>
                <a:chOff x="215975" y="152625"/>
                <a:chExt cx="642950" cy="120600"/>
              </a:xfrm>
            </p:grpSpPr>
            <p:sp>
              <p:nvSpPr>
                <p:cNvPr id="266" name="Google Shape;266;p28"/>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9" name="Google Shape;269;p28"/>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eigth columns">
  <p:cSld name="CUSTOM_24">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272" name="Google Shape;272;p29"/>
          <p:cNvSpPr txBox="1">
            <a:spLocks noGrp="1"/>
          </p:cNvSpPr>
          <p:nvPr>
            <p:ph type="title" idx="2"/>
          </p:nvPr>
        </p:nvSpPr>
        <p:spPr>
          <a:xfrm>
            <a:off x="706525" y="16328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3" name="Google Shape;273;p29"/>
          <p:cNvSpPr txBox="1">
            <a:spLocks noGrp="1"/>
          </p:cNvSpPr>
          <p:nvPr>
            <p:ph type="subTitle" idx="1"/>
          </p:nvPr>
        </p:nvSpPr>
        <p:spPr>
          <a:xfrm>
            <a:off x="708450" y="2002460"/>
            <a:ext cx="34926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4" name="Google Shape;274;p29"/>
          <p:cNvSpPr txBox="1">
            <a:spLocks noGrp="1"/>
          </p:cNvSpPr>
          <p:nvPr>
            <p:ph type="title" idx="3"/>
          </p:nvPr>
        </p:nvSpPr>
        <p:spPr>
          <a:xfrm>
            <a:off x="706525" y="23833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5" name="Google Shape;275;p29"/>
          <p:cNvSpPr txBox="1">
            <a:spLocks noGrp="1"/>
          </p:cNvSpPr>
          <p:nvPr>
            <p:ph type="subTitle" idx="4"/>
          </p:nvPr>
        </p:nvSpPr>
        <p:spPr>
          <a:xfrm>
            <a:off x="708450" y="2752960"/>
            <a:ext cx="34926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6" name="Google Shape;276;p29"/>
          <p:cNvSpPr txBox="1">
            <a:spLocks noGrp="1"/>
          </p:cNvSpPr>
          <p:nvPr>
            <p:ph type="title" idx="5"/>
          </p:nvPr>
        </p:nvSpPr>
        <p:spPr>
          <a:xfrm>
            <a:off x="4557279" y="16328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7" name="Google Shape;277;p29"/>
          <p:cNvSpPr txBox="1">
            <a:spLocks noGrp="1"/>
          </p:cNvSpPr>
          <p:nvPr>
            <p:ph type="subTitle" idx="6"/>
          </p:nvPr>
        </p:nvSpPr>
        <p:spPr>
          <a:xfrm>
            <a:off x="4559069" y="2002460"/>
            <a:ext cx="35370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78" name="Google Shape;278;p29"/>
          <p:cNvSpPr txBox="1">
            <a:spLocks noGrp="1"/>
          </p:cNvSpPr>
          <p:nvPr>
            <p:ph type="title" idx="7"/>
          </p:nvPr>
        </p:nvSpPr>
        <p:spPr>
          <a:xfrm>
            <a:off x="4557279" y="23833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9" name="Google Shape;279;p29"/>
          <p:cNvSpPr txBox="1">
            <a:spLocks noGrp="1"/>
          </p:cNvSpPr>
          <p:nvPr>
            <p:ph type="subTitle" idx="8"/>
          </p:nvPr>
        </p:nvSpPr>
        <p:spPr>
          <a:xfrm>
            <a:off x="4559069" y="2752960"/>
            <a:ext cx="35370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0" name="Google Shape;280;p29"/>
          <p:cNvSpPr txBox="1">
            <a:spLocks noGrp="1"/>
          </p:cNvSpPr>
          <p:nvPr>
            <p:ph type="title" idx="9"/>
          </p:nvPr>
        </p:nvSpPr>
        <p:spPr>
          <a:xfrm>
            <a:off x="706525" y="38843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1" name="Google Shape;281;p29"/>
          <p:cNvSpPr txBox="1">
            <a:spLocks noGrp="1"/>
          </p:cNvSpPr>
          <p:nvPr>
            <p:ph type="subTitle" idx="13"/>
          </p:nvPr>
        </p:nvSpPr>
        <p:spPr>
          <a:xfrm>
            <a:off x="708450" y="4253960"/>
            <a:ext cx="34926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2" name="Google Shape;282;p29"/>
          <p:cNvSpPr txBox="1">
            <a:spLocks noGrp="1"/>
          </p:cNvSpPr>
          <p:nvPr>
            <p:ph type="title" idx="14"/>
          </p:nvPr>
        </p:nvSpPr>
        <p:spPr>
          <a:xfrm>
            <a:off x="4557279" y="38843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3" name="Google Shape;283;p29"/>
          <p:cNvSpPr txBox="1">
            <a:spLocks noGrp="1"/>
          </p:cNvSpPr>
          <p:nvPr>
            <p:ph type="subTitle" idx="15"/>
          </p:nvPr>
        </p:nvSpPr>
        <p:spPr>
          <a:xfrm>
            <a:off x="4559069" y="4253960"/>
            <a:ext cx="35370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4" name="Google Shape;284;p29"/>
          <p:cNvSpPr txBox="1">
            <a:spLocks noGrp="1"/>
          </p:cNvSpPr>
          <p:nvPr>
            <p:ph type="title" idx="16"/>
          </p:nvPr>
        </p:nvSpPr>
        <p:spPr>
          <a:xfrm>
            <a:off x="706525" y="31338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5" name="Google Shape;285;p29"/>
          <p:cNvSpPr txBox="1">
            <a:spLocks noGrp="1"/>
          </p:cNvSpPr>
          <p:nvPr>
            <p:ph type="subTitle" idx="17"/>
          </p:nvPr>
        </p:nvSpPr>
        <p:spPr>
          <a:xfrm>
            <a:off x="708450" y="3503460"/>
            <a:ext cx="34926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286" name="Google Shape;286;p29"/>
          <p:cNvSpPr txBox="1">
            <a:spLocks noGrp="1"/>
          </p:cNvSpPr>
          <p:nvPr>
            <p:ph type="title" idx="18"/>
          </p:nvPr>
        </p:nvSpPr>
        <p:spPr>
          <a:xfrm>
            <a:off x="4557279" y="3133805"/>
            <a:ext cx="15921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7" name="Google Shape;287;p29"/>
          <p:cNvSpPr txBox="1">
            <a:spLocks noGrp="1"/>
          </p:cNvSpPr>
          <p:nvPr>
            <p:ph type="subTitle" idx="19"/>
          </p:nvPr>
        </p:nvSpPr>
        <p:spPr>
          <a:xfrm>
            <a:off x="4559069" y="3503460"/>
            <a:ext cx="3537000" cy="457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288" name="Google Shape;288;p29"/>
          <p:cNvGrpSpPr/>
          <p:nvPr/>
        </p:nvGrpSpPr>
        <p:grpSpPr>
          <a:xfrm>
            <a:off x="-25" y="0"/>
            <a:ext cx="9144020" cy="342900"/>
            <a:chOff x="-25" y="0"/>
            <a:chExt cx="9144020" cy="342900"/>
          </a:xfrm>
        </p:grpSpPr>
        <p:sp>
          <p:nvSpPr>
            <p:cNvPr id="289" name="Google Shape;289;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9"/>
            <p:cNvGrpSpPr/>
            <p:nvPr/>
          </p:nvGrpSpPr>
          <p:grpSpPr>
            <a:xfrm>
              <a:off x="215975" y="111150"/>
              <a:ext cx="642950" cy="120600"/>
              <a:chOff x="215975" y="152625"/>
              <a:chExt cx="642950" cy="120600"/>
            </a:xfrm>
          </p:grpSpPr>
          <p:sp>
            <p:nvSpPr>
              <p:cNvPr id="291" name="Google Shape;291;p2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CUSTOM_17">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6" name="Google Shape;296;p30"/>
          <p:cNvGrpSpPr/>
          <p:nvPr/>
        </p:nvGrpSpPr>
        <p:grpSpPr>
          <a:xfrm>
            <a:off x="-25" y="0"/>
            <a:ext cx="9144020" cy="342900"/>
            <a:chOff x="-25" y="0"/>
            <a:chExt cx="9144020" cy="342900"/>
          </a:xfrm>
        </p:grpSpPr>
        <p:sp>
          <p:nvSpPr>
            <p:cNvPr id="297" name="Google Shape;297;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30"/>
          <p:cNvGrpSpPr/>
          <p:nvPr/>
        </p:nvGrpSpPr>
        <p:grpSpPr>
          <a:xfrm>
            <a:off x="66650" y="204750"/>
            <a:ext cx="9077378" cy="4938900"/>
            <a:chOff x="104750" y="204750"/>
            <a:chExt cx="9077378" cy="4938900"/>
          </a:xfrm>
        </p:grpSpPr>
        <p:grpSp>
          <p:nvGrpSpPr>
            <p:cNvPr id="303" name="Google Shape;303;p30"/>
            <p:cNvGrpSpPr/>
            <p:nvPr/>
          </p:nvGrpSpPr>
          <p:grpSpPr>
            <a:xfrm>
              <a:off x="104750" y="206700"/>
              <a:ext cx="9077378" cy="342900"/>
              <a:chOff x="-25" y="0"/>
              <a:chExt cx="9182983" cy="342900"/>
            </a:xfrm>
          </p:grpSpPr>
          <p:sp>
            <p:nvSpPr>
              <p:cNvPr id="304" name="Google Shape;304;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0"/>
              <p:cNvGrpSpPr/>
              <p:nvPr/>
            </p:nvGrpSpPr>
            <p:grpSpPr>
              <a:xfrm>
                <a:off x="215975" y="111150"/>
                <a:ext cx="642950" cy="120600"/>
                <a:chOff x="215975" y="152625"/>
                <a:chExt cx="642950" cy="120600"/>
              </a:xfrm>
            </p:grpSpPr>
            <p:sp>
              <p:nvSpPr>
                <p:cNvPr id="306" name="Google Shape;306;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9" name="Google Shape;309;p3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
        <p:nvSpPr>
          <p:cNvPr id="310" name="Google Shape;310;p30"/>
          <p:cNvSpPr txBox="1">
            <a:spLocks noGrp="1"/>
          </p:cNvSpPr>
          <p:nvPr>
            <p:ph type="title" idx="2"/>
          </p:nvPr>
        </p:nvSpPr>
        <p:spPr>
          <a:xfrm>
            <a:off x="1501742" y="175249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1" name="Google Shape;311;p30"/>
          <p:cNvSpPr txBox="1">
            <a:spLocks noGrp="1"/>
          </p:cNvSpPr>
          <p:nvPr>
            <p:ph type="subTitle" idx="1"/>
          </p:nvPr>
        </p:nvSpPr>
        <p:spPr>
          <a:xfrm>
            <a:off x="1501742" y="2111123"/>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2" name="Google Shape;312;p30"/>
          <p:cNvSpPr txBox="1">
            <a:spLocks noGrp="1"/>
          </p:cNvSpPr>
          <p:nvPr>
            <p:ph type="title" idx="3"/>
          </p:nvPr>
        </p:nvSpPr>
        <p:spPr>
          <a:xfrm>
            <a:off x="1501754" y="2654504"/>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3" name="Google Shape;313;p30"/>
          <p:cNvSpPr txBox="1">
            <a:spLocks noGrp="1"/>
          </p:cNvSpPr>
          <p:nvPr>
            <p:ph type="subTitle" idx="4"/>
          </p:nvPr>
        </p:nvSpPr>
        <p:spPr>
          <a:xfrm>
            <a:off x="1501760" y="3013129"/>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4" name="Google Shape;314;p30"/>
          <p:cNvSpPr txBox="1">
            <a:spLocks noGrp="1"/>
          </p:cNvSpPr>
          <p:nvPr>
            <p:ph type="title" idx="5"/>
          </p:nvPr>
        </p:nvSpPr>
        <p:spPr>
          <a:xfrm>
            <a:off x="5360167" y="175249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5" name="Google Shape;315;p30"/>
          <p:cNvSpPr txBox="1">
            <a:spLocks noGrp="1"/>
          </p:cNvSpPr>
          <p:nvPr>
            <p:ph type="subTitle" idx="6"/>
          </p:nvPr>
        </p:nvSpPr>
        <p:spPr>
          <a:xfrm>
            <a:off x="5360178" y="2111123"/>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6" name="Google Shape;316;p30"/>
          <p:cNvSpPr txBox="1">
            <a:spLocks noGrp="1"/>
          </p:cNvSpPr>
          <p:nvPr>
            <p:ph type="title" idx="7"/>
          </p:nvPr>
        </p:nvSpPr>
        <p:spPr>
          <a:xfrm>
            <a:off x="1501742" y="3556523"/>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7" name="Google Shape;317;p30"/>
          <p:cNvSpPr txBox="1">
            <a:spLocks noGrp="1"/>
          </p:cNvSpPr>
          <p:nvPr>
            <p:ph type="subTitle" idx="8"/>
          </p:nvPr>
        </p:nvSpPr>
        <p:spPr>
          <a:xfrm>
            <a:off x="1501742" y="3915148"/>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18" name="Google Shape;318;p30"/>
          <p:cNvSpPr txBox="1">
            <a:spLocks noGrp="1"/>
          </p:cNvSpPr>
          <p:nvPr>
            <p:ph type="title" idx="9"/>
          </p:nvPr>
        </p:nvSpPr>
        <p:spPr>
          <a:xfrm>
            <a:off x="5360192" y="2654504"/>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19" name="Google Shape;319;p30"/>
          <p:cNvSpPr txBox="1">
            <a:spLocks noGrp="1"/>
          </p:cNvSpPr>
          <p:nvPr>
            <p:ph type="subTitle" idx="13"/>
          </p:nvPr>
        </p:nvSpPr>
        <p:spPr>
          <a:xfrm>
            <a:off x="5360197" y="3013129"/>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20" name="Google Shape;320;p30"/>
          <p:cNvSpPr txBox="1">
            <a:spLocks noGrp="1"/>
          </p:cNvSpPr>
          <p:nvPr>
            <p:ph type="title" idx="14"/>
          </p:nvPr>
        </p:nvSpPr>
        <p:spPr>
          <a:xfrm>
            <a:off x="5360167" y="3556523"/>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21" name="Google Shape;321;p30"/>
          <p:cNvSpPr txBox="1">
            <a:spLocks noGrp="1"/>
          </p:cNvSpPr>
          <p:nvPr>
            <p:ph type="subTitle" idx="15"/>
          </p:nvPr>
        </p:nvSpPr>
        <p:spPr>
          <a:xfrm>
            <a:off x="5360178" y="3915148"/>
            <a:ext cx="22767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322"/>
        <p:cNvGrpSpPr/>
        <p:nvPr/>
      </p:nvGrpSpPr>
      <p:grpSpPr>
        <a:xfrm>
          <a:off x="0" y="0"/>
          <a:ext cx="0" cy="0"/>
          <a:chOff x="0" y="0"/>
          <a:chExt cx="0" cy="0"/>
        </a:xfrm>
      </p:grpSpPr>
      <p:sp>
        <p:nvSpPr>
          <p:cNvPr id="323" name="Google Shape;323;p31"/>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4" name="Google Shape;324;p31"/>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25" name="Google Shape;325;p31"/>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26" name="Google Shape;326;p31"/>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7" name="Google Shape;327;p31"/>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8" name="Google Shape;328;p31"/>
          <p:cNvGrpSpPr/>
          <p:nvPr/>
        </p:nvGrpSpPr>
        <p:grpSpPr>
          <a:xfrm>
            <a:off x="-25" y="0"/>
            <a:ext cx="9144020" cy="342900"/>
            <a:chOff x="-25" y="0"/>
            <a:chExt cx="9144020" cy="342900"/>
          </a:xfrm>
        </p:grpSpPr>
        <p:sp>
          <p:nvSpPr>
            <p:cNvPr id="329" name="Google Shape;329;p3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1"/>
            <p:cNvGrpSpPr/>
            <p:nvPr/>
          </p:nvGrpSpPr>
          <p:grpSpPr>
            <a:xfrm>
              <a:off x="215975" y="111150"/>
              <a:ext cx="642950" cy="120600"/>
              <a:chOff x="215975" y="152625"/>
              <a:chExt cx="642950" cy="120600"/>
            </a:xfrm>
          </p:grpSpPr>
          <p:sp>
            <p:nvSpPr>
              <p:cNvPr id="331" name="Google Shape;331;p3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 name="Google Shape;334;p31"/>
          <p:cNvGrpSpPr/>
          <p:nvPr/>
        </p:nvGrpSpPr>
        <p:grpSpPr>
          <a:xfrm>
            <a:off x="66650" y="204750"/>
            <a:ext cx="9077378" cy="4938900"/>
            <a:chOff x="104750" y="204750"/>
            <a:chExt cx="9077378" cy="4938900"/>
          </a:xfrm>
        </p:grpSpPr>
        <p:grpSp>
          <p:nvGrpSpPr>
            <p:cNvPr id="335" name="Google Shape;335;p31"/>
            <p:cNvGrpSpPr/>
            <p:nvPr/>
          </p:nvGrpSpPr>
          <p:grpSpPr>
            <a:xfrm>
              <a:off x="104750" y="206700"/>
              <a:ext cx="9077378" cy="342900"/>
              <a:chOff x="-25" y="0"/>
              <a:chExt cx="9182983" cy="342900"/>
            </a:xfrm>
          </p:grpSpPr>
          <p:sp>
            <p:nvSpPr>
              <p:cNvPr id="336" name="Google Shape;336;p31"/>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1"/>
              <p:cNvGrpSpPr/>
              <p:nvPr/>
            </p:nvGrpSpPr>
            <p:grpSpPr>
              <a:xfrm>
                <a:off x="215975" y="111150"/>
                <a:ext cx="642950" cy="120600"/>
                <a:chOff x="215975" y="152625"/>
                <a:chExt cx="642950" cy="120600"/>
              </a:xfrm>
            </p:grpSpPr>
            <p:sp>
              <p:nvSpPr>
                <p:cNvPr id="338" name="Google Shape;338;p3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1" name="Google Shape;341;p31"/>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342"/>
        <p:cNvGrpSpPr/>
        <p:nvPr/>
      </p:nvGrpSpPr>
      <p:grpSpPr>
        <a:xfrm>
          <a:off x="0" y="0"/>
          <a:ext cx="0" cy="0"/>
          <a:chOff x="0" y="0"/>
          <a:chExt cx="0" cy="0"/>
        </a:xfrm>
      </p:grpSpPr>
      <p:grpSp>
        <p:nvGrpSpPr>
          <p:cNvPr id="343" name="Google Shape;343;p32"/>
          <p:cNvGrpSpPr/>
          <p:nvPr/>
        </p:nvGrpSpPr>
        <p:grpSpPr>
          <a:xfrm>
            <a:off x="-25" y="0"/>
            <a:ext cx="9144020" cy="342900"/>
            <a:chOff x="-25" y="0"/>
            <a:chExt cx="9144020" cy="342900"/>
          </a:xfrm>
        </p:grpSpPr>
        <p:sp>
          <p:nvSpPr>
            <p:cNvPr id="344" name="Google Shape;344;p3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2"/>
            <p:cNvGrpSpPr/>
            <p:nvPr/>
          </p:nvGrpSpPr>
          <p:grpSpPr>
            <a:xfrm>
              <a:off x="215975" y="111150"/>
              <a:ext cx="642950" cy="120600"/>
              <a:chOff x="215975" y="152625"/>
              <a:chExt cx="642950" cy="120600"/>
            </a:xfrm>
          </p:grpSpPr>
          <p:sp>
            <p:nvSpPr>
              <p:cNvPr id="346" name="Google Shape;346;p3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 name="Google Shape;349;p32"/>
          <p:cNvGrpSpPr/>
          <p:nvPr/>
        </p:nvGrpSpPr>
        <p:grpSpPr>
          <a:xfrm>
            <a:off x="66650" y="204750"/>
            <a:ext cx="9077378" cy="4938900"/>
            <a:chOff x="104750" y="204750"/>
            <a:chExt cx="9077378" cy="4938900"/>
          </a:xfrm>
        </p:grpSpPr>
        <p:grpSp>
          <p:nvGrpSpPr>
            <p:cNvPr id="350" name="Google Shape;350;p32"/>
            <p:cNvGrpSpPr/>
            <p:nvPr/>
          </p:nvGrpSpPr>
          <p:grpSpPr>
            <a:xfrm>
              <a:off x="104750" y="206700"/>
              <a:ext cx="9077378" cy="342900"/>
              <a:chOff x="-25" y="0"/>
              <a:chExt cx="9182983" cy="342900"/>
            </a:xfrm>
          </p:grpSpPr>
          <p:sp>
            <p:nvSpPr>
              <p:cNvPr id="351" name="Google Shape;351;p32"/>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2"/>
              <p:cNvGrpSpPr/>
              <p:nvPr/>
            </p:nvGrpSpPr>
            <p:grpSpPr>
              <a:xfrm>
                <a:off x="215975" y="111150"/>
                <a:ext cx="642950" cy="120600"/>
                <a:chOff x="215975" y="152625"/>
                <a:chExt cx="642950" cy="120600"/>
              </a:xfrm>
            </p:grpSpPr>
            <p:sp>
              <p:nvSpPr>
                <p:cNvPr id="353" name="Google Shape;353;p3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56" name="Google Shape;356;p32"/>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357" name="Google Shape;357;p32"/>
          <p:cNvSpPr txBox="1">
            <a:spLocks noGrp="1"/>
          </p:cNvSpPr>
          <p:nvPr>
            <p:ph type="title"/>
          </p:nvPr>
        </p:nvSpPr>
        <p:spPr>
          <a:xfrm>
            <a:off x="2279759" y="352195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8" name="Google Shape;358;p32"/>
          <p:cNvSpPr txBox="1">
            <a:spLocks noGrp="1"/>
          </p:cNvSpPr>
          <p:nvPr>
            <p:ph type="subTitle" idx="1"/>
          </p:nvPr>
        </p:nvSpPr>
        <p:spPr>
          <a:xfrm>
            <a:off x="5352750" y="1858275"/>
            <a:ext cx="2563500" cy="8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59" name="Google Shape;359;p32"/>
          <p:cNvSpPr txBox="1">
            <a:spLocks noGrp="1"/>
          </p:cNvSpPr>
          <p:nvPr>
            <p:ph type="subTitle" idx="2"/>
          </p:nvPr>
        </p:nvSpPr>
        <p:spPr>
          <a:xfrm>
            <a:off x="5352750" y="3284950"/>
            <a:ext cx="2563500" cy="9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0" name="Google Shape;360;p32"/>
          <p:cNvSpPr txBox="1">
            <a:spLocks noGrp="1"/>
          </p:cNvSpPr>
          <p:nvPr>
            <p:ph type="title" idx="3"/>
          </p:nvPr>
        </p:nvSpPr>
        <p:spPr>
          <a:xfrm>
            <a:off x="2279752" y="20651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1" name="Google Shape;361;p32"/>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
  <p:cSld name="CUSTOM_2_1">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 name="Google Shape;364;p33"/>
          <p:cNvSpPr txBox="1">
            <a:spLocks noGrp="1"/>
          </p:cNvSpPr>
          <p:nvPr>
            <p:ph type="title" idx="2" hasCustomPrompt="1"/>
          </p:nvPr>
        </p:nvSpPr>
        <p:spPr>
          <a:xfrm>
            <a:off x="4457700" y="132612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65" name="Google Shape;365;p33"/>
          <p:cNvSpPr txBox="1">
            <a:spLocks noGrp="1"/>
          </p:cNvSpPr>
          <p:nvPr>
            <p:ph type="subTitle" idx="1"/>
          </p:nvPr>
        </p:nvSpPr>
        <p:spPr>
          <a:xfrm>
            <a:off x="4239625" y="1787075"/>
            <a:ext cx="34473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66" name="Google Shape;366;p33"/>
          <p:cNvSpPr txBox="1">
            <a:spLocks noGrp="1"/>
          </p:cNvSpPr>
          <p:nvPr>
            <p:ph type="title" idx="3" hasCustomPrompt="1"/>
          </p:nvPr>
        </p:nvSpPr>
        <p:spPr>
          <a:xfrm>
            <a:off x="4457700" y="2463350"/>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67" name="Google Shape;367;p33"/>
          <p:cNvSpPr txBox="1">
            <a:spLocks noGrp="1"/>
          </p:cNvSpPr>
          <p:nvPr>
            <p:ph type="subTitle" idx="4"/>
          </p:nvPr>
        </p:nvSpPr>
        <p:spPr>
          <a:xfrm>
            <a:off x="4457700" y="2924300"/>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68" name="Google Shape;368;p33"/>
          <p:cNvSpPr txBox="1">
            <a:spLocks noGrp="1"/>
          </p:cNvSpPr>
          <p:nvPr>
            <p:ph type="title" idx="5" hasCustomPrompt="1"/>
          </p:nvPr>
        </p:nvSpPr>
        <p:spPr>
          <a:xfrm>
            <a:off x="4457700" y="3600575"/>
            <a:ext cx="3229200" cy="58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4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69" name="Google Shape;369;p33"/>
          <p:cNvSpPr txBox="1">
            <a:spLocks noGrp="1"/>
          </p:cNvSpPr>
          <p:nvPr>
            <p:ph type="subTitle" idx="6"/>
          </p:nvPr>
        </p:nvSpPr>
        <p:spPr>
          <a:xfrm>
            <a:off x="4457700" y="4061525"/>
            <a:ext cx="3229200" cy="4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1" name="Shape 370"/>
        <p:cNvGrpSpPr/>
        <p:nvPr/>
      </p:nvGrpSpPr>
      <p:grpSpPr>
        <a:xfrm>
          <a:off x="0" y="0"/>
          <a:ext cx="0" cy="0"/>
          <a:chOff x="0" y="0"/>
          <a:chExt cx="0" cy="0"/>
        </a:xfrm>
      </p:grpSpPr>
      <p:grpSp>
        <p:nvGrpSpPr>
          <p:cNvPr id="371" name="Google Shape;371;p34"/>
          <p:cNvGrpSpPr/>
          <p:nvPr/>
        </p:nvGrpSpPr>
        <p:grpSpPr>
          <a:xfrm>
            <a:off x="-25" y="0"/>
            <a:ext cx="9144020" cy="342900"/>
            <a:chOff x="-25" y="0"/>
            <a:chExt cx="9144020" cy="342900"/>
          </a:xfrm>
        </p:grpSpPr>
        <p:sp>
          <p:nvSpPr>
            <p:cNvPr id="372" name="Google Shape;372;p3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34"/>
            <p:cNvGrpSpPr/>
            <p:nvPr/>
          </p:nvGrpSpPr>
          <p:grpSpPr>
            <a:xfrm>
              <a:off x="215975" y="111150"/>
              <a:ext cx="642950" cy="120600"/>
              <a:chOff x="215975" y="152625"/>
              <a:chExt cx="642950" cy="120600"/>
            </a:xfrm>
          </p:grpSpPr>
          <p:sp>
            <p:nvSpPr>
              <p:cNvPr id="374" name="Google Shape;374;p3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 name="Google Shape;377;p34"/>
          <p:cNvGrpSpPr/>
          <p:nvPr/>
        </p:nvGrpSpPr>
        <p:grpSpPr>
          <a:xfrm>
            <a:off x="66650" y="204750"/>
            <a:ext cx="9077378" cy="4938900"/>
            <a:chOff x="104750" y="204750"/>
            <a:chExt cx="9077378" cy="4938900"/>
          </a:xfrm>
        </p:grpSpPr>
        <p:grpSp>
          <p:nvGrpSpPr>
            <p:cNvPr id="378" name="Google Shape;378;p34"/>
            <p:cNvGrpSpPr/>
            <p:nvPr/>
          </p:nvGrpSpPr>
          <p:grpSpPr>
            <a:xfrm>
              <a:off x="104750" y="206700"/>
              <a:ext cx="9077378" cy="342900"/>
              <a:chOff x="-25" y="0"/>
              <a:chExt cx="9182983" cy="342900"/>
            </a:xfrm>
          </p:grpSpPr>
          <p:sp>
            <p:nvSpPr>
              <p:cNvPr id="379" name="Google Shape;379;p3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4"/>
              <p:cNvGrpSpPr/>
              <p:nvPr/>
            </p:nvGrpSpPr>
            <p:grpSpPr>
              <a:xfrm>
                <a:off x="215975" y="111150"/>
                <a:ext cx="642950" cy="120600"/>
                <a:chOff x="215975" y="152625"/>
                <a:chExt cx="642950" cy="120600"/>
              </a:xfrm>
            </p:grpSpPr>
            <p:sp>
              <p:nvSpPr>
                <p:cNvPr id="381" name="Google Shape;381;p3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84" name="Google Shape;384;p34"/>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385" name="Google Shape;385;p34"/>
          <p:cNvSpPr txBox="1">
            <a:spLocks noGrp="1"/>
          </p:cNvSpPr>
          <p:nvPr>
            <p:ph type="title" hasCustomPrompt="1"/>
          </p:nvPr>
        </p:nvSpPr>
        <p:spPr>
          <a:xfrm>
            <a:off x="2792375" y="1413700"/>
            <a:ext cx="3777300" cy="8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6" name="Google Shape;386;p34"/>
          <p:cNvSpPr txBox="1">
            <a:spLocks noGrp="1"/>
          </p:cNvSpPr>
          <p:nvPr>
            <p:ph type="subTitle" idx="1"/>
          </p:nvPr>
        </p:nvSpPr>
        <p:spPr>
          <a:xfrm>
            <a:off x="2792400" y="2185483"/>
            <a:ext cx="37773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87" name="Google Shape;387;p34"/>
          <p:cNvSpPr txBox="1">
            <a:spLocks noGrp="1"/>
          </p:cNvSpPr>
          <p:nvPr>
            <p:ph type="title" idx="2" hasCustomPrompt="1"/>
          </p:nvPr>
        </p:nvSpPr>
        <p:spPr>
          <a:xfrm>
            <a:off x="439175" y="2982575"/>
            <a:ext cx="3777300" cy="8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8" name="Google Shape;388;p34"/>
          <p:cNvSpPr txBox="1">
            <a:spLocks noGrp="1"/>
          </p:cNvSpPr>
          <p:nvPr>
            <p:ph type="subTitle" idx="3"/>
          </p:nvPr>
        </p:nvSpPr>
        <p:spPr>
          <a:xfrm>
            <a:off x="439175" y="3754328"/>
            <a:ext cx="37773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389" name="Google Shape;389;p34"/>
          <p:cNvSpPr txBox="1">
            <a:spLocks noGrp="1"/>
          </p:cNvSpPr>
          <p:nvPr>
            <p:ph type="title" idx="4" hasCustomPrompt="1"/>
          </p:nvPr>
        </p:nvSpPr>
        <p:spPr>
          <a:xfrm>
            <a:off x="4927525" y="2982575"/>
            <a:ext cx="3777300" cy="8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0" name="Google Shape;390;p34"/>
          <p:cNvSpPr txBox="1">
            <a:spLocks noGrp="1"/>
          </p:cNvSpPr>
          <p:nvPr>
            <p:ph type="subTitle" idx="5"/>
          </p:nvPr>
        </p:nvSpPr>
        <p:spPr>
          <a:xfrm>
            <a:off x="4927525" y="3754330"/>
            <a:ext cx="37773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2">
  <p:cSld name="CUSTOM_2_1_1">
    <p:spTree>
      <p:nvGrpSpPr>
        <p:cNvPr id="1" name="Shape 391"/>
        <p:cNvGrpSpPr/>
        <p:nvPr/>
      </p:nvGrpSpPr>
      <p:grpSpPr>
        <a:xfrm>
          <a:off x="0" y="0"/>
          <a:ext cx="0" cy="0"/>
          <a:chOff x="0" y="0"/>
          <a:chExt cx="0" cy="0"/>
        </a:xfrm>
      </p:grpSpPr>
      <p:sp>
        <p:nvSpPr>
          <p:cNvPr id="392" name="Google Shape;392;p35"/>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3" name="Google Shape;393;p35"/>
          <p:cNvSpPr txBox="1">
            <a:spLocks noGrp="1"/>
          </p:cNvSpPr>
          <p:nvPr>
            <p:ph type="title" idx="2" hasCustomPrompt="1"/>
          </p:nvPr>
        </p:nvSpPr>
        <p:spPr>
          <a:xfrm>
            <a:off x="4462551" y="19453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4" name="Google Shape;394;p35"/>
          <p:cNvSpPr txBox="1">
            <a:spLocks noGrp="1"/>
          </p:cNvSpPr>
          <p:nvPr>
            <p:ph type="title" idx="3" hasCustomPrompt="1"/>
          </p:nvPr>
        </p:nvSpPr>
        <p:spPr>
          <a:xfrm>
            <a:off x="3027550" y="1793256"/>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5" name="Google Shape;395;p35"/>
          <p:cNvSpPr txBox="1">
            <a:spLocks noGrp="1"/>
          </p:cNvSpPr>
          <p:nvPr>
            <p:ph type="subTitle" idx="1"/>
          </p:nvPr>
        </p:nvSpPr>
        <p:spPr>
          <a:xfrm>
            <a:off x="6153000" y="3699450"/>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6" name="Google Shape;396;p35"/>
          <p:cNvSpPr txBox="1">
            <a:spLocks noGrp="1"/>
          </p:cNvSpPr>
          <p:nvPr>
            <p:ph type="title" idx="4" hasCustomPrompt="1"/>
          </p:nvPr>
        </p:nvSpPr>
        <p:spPr>
          <a:xfrm>
            <a:off x="3361005" y="3383200"/>
            <a:ext cx="1653900" cy="566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97" name="Google Shape;397;p35"/>
          <p:cNvSpPr txBox="1">
            <a:spLocks noGrp="1"/>
          </p:cNvSpPr>
          <p:nvPr>
            <p:ph type="subTitle" idx="5"/>
          </p:nvPr>
        </p:nvSpPr>
        <p:spPr>
          <a:xfrm>
            <a:off x="714300" y="2780363"/>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398" name="Google Shape;398;p35"/>
          <p:cNvSpPr txBox="1">
            <a:spLocks noGrp="1"/>
          </p:cNvSpPr>
          <p:nvPr>
            <p:ph type="title" idx="6"/>
          </p:nvPr>
        </p:nvSpPr>
        <p:spPr>
          <a:xfrm>
            <a:off x="6153000" y="3292125"/>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99" name="Google Shape;399;p35"/>
          <p:cNvSpPr txBox="1">
            <a:spLocks noGrp="1"/>
          </p:cNvSpPr>
          <p:nvPr>
            <p:ph type="title" idx="7"/>
          </p:nvPr>
        </p:nvSpPr>
        <p:spPr>
          <a:xfrm>
            <a:off x="714300" y="2373038"/>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0" name="Google Shape;400;p35"/>
          <p:cNvSpPr txBox="1">
            <a:spLocks noGrp="1"/>
          </p:cNvSpPr>
          <p:nvPr>
            <p:ph type="subTitle" idx="8"/>
          </p:nvPr>
        </p:nvSpPr>
        <p:spPr>
          <a:xfrm>
            <a:off x="6153000" y="1988063"/>
            <a:ext cx="2276700" cy="58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01" name="Google Shape;401;p35"/>
          <p:cNvSpPr txBox="1">
            <a:spLocks noGrp="1"/>
          </p:cNvSpPr>
          <p:nvPr>
            <p:ph type="title" idx="9"/>
          </p:nvPr>
        </p:nvSpPr>
        <p:spPr>
          <a:xfrm>
            <a:off x="6153000" y="1580738"/>
            <a:ext cx="2276700" cy="468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3">
  <p:cSld name="CUSTOM_22">
    <p:spTree>
      <p:nvGrpSpPr>
        <p:cNvPr id="1" name="Shape 402"/>
        <p:cNvGrpSpPr/>
        <p:nvPr/>
      </p:nvGrpSpPr>
      <p:grpSpPr>
        <a:xfrm>
          <a:off x="0" y="0"/>
          <a:ext cx="0" cy="0"/>
          <a:chOff x="0" y="0"/>
          <a:chExt cx="0" cy="0"/>
        </a:xfrm>
      </p:grpSpPr>
      <p:grpSp>
        <p:nvGrpSpPr>
          <p:cNvPr id="403" name="Google Shape;403;p36"/>
          <p:cNvGrpSpPr/>
          <p:nvPr/>
        </p:nvGrpSpPr>
        <p:grpSpPr>
          <a:xfrm>
            <a:off x="-25" y="0"/>
            <a:ext cx="9144020" cy="342900"/>
            <a:chOff x="-25" y="0"/>
            <a:chExt cx="9144020" cy="342900"/>
          </a:xfrm>
        </p:grpSpPr>
        <p:sp>
          <p:nvSpPr>
            <p:cNvPr id="404" name="Google Shape;404;p3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6"/>
            <p:cNvGrpSpPr/>
            <p:nvPr/>
          </p:nvGrpSpPr>
          <p:grpSpPr>
            <a:xfrm>
              <a:off x="215975" y="111150"/>
              <a:ext cx="642950" cy="120600"/>
              <a:chOff x="215975" y="152625"/>
              <a:chExt cx="642950" cy="120600"/>
            </a:xfrm>
          </p:grpSpPr>
          <p:sp>
            <p:nvSpPr>
              <p:cNvPr id="406" name="Google Shape;406;p3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 name="Google Shape;409;p36"/>
          <p:cNvGrpSpPr/>
          <p:nvPr/>
        </p:nvGrpSpPr>
        <p:grpSpPr>
          <a:xfrm>
            <a:off x="66650" y="204750"/>
            <a:ext cx="9077378" cy="4938900"/>
            <a:chOff x="104750" y="204750"/>
            <a:chExt cx="9077378" cy="4938900"/>
          </a:xfrm>
        </p:grpSpPr>
        <p:grpSp>
          <p:nvGrpSpPr>
            <p:cNvPr id="410" name="Google Shape;410;p36"/>
            <p:cNvGrpSpPr/>
            <p:nvPr/>
          </p:nvGrpSpPr>
          <p:grpSpPr>
            <a:xfrm>
              <a:off x="104750" y="206700"/>
              <a:ext cx="9077378" cy="342900"/>
              <a:chOff x="-25" y="0"/>
              <a:chExt cx="9182983" cy="342900"/>
            </a:xfrm>
          </p:grpSpPr>
          <p:sp>
            <p:nvSpPr>
              <p:cNvPr id="411" name="Google Shape;411;p3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6"/>
              <p:cNvGrpSpPr/>
              <p:nvPr/>
            </p:nvGrpSpPr>
            <p:grpSpPr>
              <a:xfrm>
                <a:off x="215975" y="111150"/>
                <a:ext cx="642950" cy="120600"/>
                <a:chOff x="215975" y="152625"/>
                <a:chExt cx="642950" cy="120600"/>
              </a:xfrm>
            </p:grpSpPr>
            <p:sp>
              <p:nvSpPr>
                <p:cNvPr id="413" name="Google Shape;413;p3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16" name="Google Shape;416;p3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417" name="Google Shape;417;p3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8" name="Google Shape;418;p36"/>
          <p:cNvSpPr txBox="1">
            <a:spLocks noGrp="1"/>
          </p:cNvSpPr>
          <p:nvPr>
            <p:ph type="title" idx="2" hasCustomPrompt="1"/>
          </p:nvPr>
        </p:nvSpPr>
        <p:spPr>
          <a:xfrm>
            <a:off x="6153001" y="2119725"/>
            <a:ext cx="1653900" cy="56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19" name="Google Shape;419;p36"/>
          <p:cNvSpPr txBox="1">
            <a:spLocks noGrp="1"/>
          </p:cNvSpPr>
          <p:nvPr>
            <p:ph type="title" idx="3" hasCustomPrompt="1"/>
          </p:nvPr>
        </p:nvSpPr>
        <p:spPr>
          <a:xfrm>
            <a:off x="1214000" y="2119731"/>
            <a:ext cx="1653900" cy="56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0" name="Google Shape;420;p36"/>
          <p:cNvSpPr txBox="1">
            <a:spLocks noGrp="1"/>
          </p:cNvSpPr>
          <p:nvPr>
            <p:ph type="subTitle" idx="1"/>
          </p:nvPr>
        </p:nvSpPr>
        <p:spPr>
          <a:xfrm>
            <a:off x="3683500" y="3704737"/>
            <a:ext cx="16539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1" name="Google Shape;421;p36"/>
          <p:cNvSpPr txBox="1">
            <a:spLocks noGrp="1"/>
          </p:cNvSpPr>
          <p:nvPr>
            <p:ph type="title" idx="4" hasCustomPrompt="1"/>
          </p:nvPr>
        </p:nvSpPr>
        <p:spPr>
          <a:xfrm>
            <a:off x="3683505" y="2119725"/>
            <a:ext cx="1653900" cy="56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2" name="Google Shape;422;p36"/>
          <p:cNvSpPr txBox="1">
            <a:spLocks noGrp="1"/>
          </p:cNvSpPr>
          <p:nvPr>
            <p:ph type="subTitle" idx="5"/>
          </p:nvPr>
        </p:nvSpPr>
        <p:spPr>
          <a:xfrm>
            <a:off x="1214000" y="3704737"/>
            <a:ext cx="16539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3" name="Google Shape;423;p36"/>
          <p:cNvSpPr txBox="1">
            <a:spLocks noGrp="1"/>
          </p:cNvSpPr>
          <p:nvPr>
            <p:ph type="title" idx="6"/>
          </p:nvPr>
        </p:nvSpPr>
        <p:spPr>
          <a:xfrm>
            <a:off x="3683500" y="3296025"/>
            <a:ext cx="1653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24" name="Google Shape;424;p36"/>
          <p:cNvSpPr txBox="1">
            <a:spLocks noGrp="1"/>
          </p:cNvSpPr>
          <p:nvPr>
            <p:ph type="title" idx="7"/>
          </p:nvPr>
        </p:nvSpPr>
        <p:spPr>
          <a:xfrm>
            <a:off x="1214000" y="3296025"/>
            <a:ext cx="1653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25" name="Google Shape;425;p36"/>
          <p:cNvSpPr txBox="1">
            <a:spLocks noGrp="1"/>
          </p:cNvSpPr>
          <p:nvPr>
            <p:ph type="subTitle" idx="8"/>
          </p:nvPr>
        </p:nvSpPr>
        <p:spPr>
          <a:xfrm>
            <a:off x="6153000" y="3699800"/>
            <a:ext cx="1653900" cy="81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26" name="Google Shape;426;p36"/>
          <p:cNvSpPr txBox="1">
            <a:spLocks noGrp="1"/>
          </p:cNvSpPr>
          <p:nvPr>
            <p:ph type="title" idx="9"/>
          </p:nvPr>
        </p:nvSpPr>
        <p:spPr>
          <a:xfrm>
            <a:off x="6153000" y="3292475"/>
            <a:ext cx="16539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4">
  <p:cSld name="CUSTOM_28">
    <p:spTree>
      <p:nvGrpSpPr>
        <p:cNvPr id="1" name="Shape 427"/>
        <p:cNvGrpSpPr/>
        <p:nvPr/>
      </p:nvGrpSpPr>
      <p:grpSpPr>
        <a:xfrm>
          <a:off x="0" y="0"/>
          <a:ext cx="0" cy="0"/>
          <a:chOff x="0" y="0"/>
          <a:chExt cx="0" cy="0"/>
        </a:xfrm>
      </p:grpSpPr>
      <p:sp>
        <p:nvSpPr>
          <p:cNvPr id="428" name="Google Shape;428;p37"/>
          <p:cNvSpPr txBox="1">
            <a:spLocks noGrp="1"/>
          </p:cNvSpPr>
          <p:nvPr>
            <p:ph type="title" hasCustomPrompt="1"/>
          </p:nvPr>
        </p:nvSpPr>
        <p:spPr>
          <a:xfrm>
            <a:off x="1768000" y="2483450"/>
            <a:ext cx="2157600" cy="123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29" name="Google Shape;429;p37"/>
          <p:cNvSpPr txBox="1">
            <a:spLocks noGrp="1"/>
          </p:cNvSpPr>
          <p:nvPr>
            <p:ph type="subTitle" idx="1"/>
          </p:nvPr>
        </p:nvSpPr>
        <p:spPr>
          <a:xfrm>
            <a:off x="4500075" y="2483450"/>
            <a:ext cx="2396700" cy="1239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a:endParaRPr/>
          </a:p>
        </p:txBody>
      </p:sp>
      <p:sp>
        <p:nvSpPr>
          <p:cNvPr id="430" name="Google Shape;430;p37"/>
          <p:cNvSpPr txBox="1">
            <a:spLocks noGrp="1"/>
          </p:cNvSpPr>
          <p:nvPr>
            <p:ph type="title" idx="2"/>
          </p:nvPr>
        </p:nvSpPr>
        <p:spPr>
          <a:xfrm>
            <a:off x="1233500" y="1049175"/>
            <a:ext cx="6729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431"/>
        <p:cNvGrpSpPr/>
        <p:nvPr/>
      </p:nvGrpSpPr>
      <p:grpSpPr>
        <a:xfrm>
          <a:off x="0" y="0"/>
          <a:ext cx="0" cy="0"/>
          <a:chOff x="0" y="0"/>
          <a:chExt cx="0" cy="0"/>
        </a:xfrm>
      </p:grpSpPr>
      <p:sp>
        <p:nvSpPr>
          <p:cNvPr id="432" name="Google Shape;432;p38"/>
          <p:cNvSpPr txBox="1">
            <a:spLocks noGrp="1"/>
          </p:cNvSpPr>
          <p:nvPr>
            <p:ph type="title"/>
          </p:nvPr>
        </p:nvSpPr>
        <p:spPr>
          <a:xfrm>
            <a:off x="3047300" y="3284538"/>
            <a:ext cx="2807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33" name="Google Shape;433;p38"/>
          <p:cNvSpPr txBox="1">
            <a:spLocks noGrp="1"/>
          </p:cNvSpPr>
          <p:nvPr>
            <p:ph type="subTitle" idx="1"/>
          </p:nvPr>
        </p:nvSpPr>
        <p:spPr>
          <a:xfrm>
            <a:off x="2436350" y="1804848"/>
            <a:ext cx="4029600" cy="14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900"/>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CUSTOM_3_1">
    <p:spTree>
      <p:nvGrpSpPr>
        <p:cNvPr id="1" name="Shape 434"/>
        <p:cNvGrpSpPr/>
        <p:nvPr/>
      </p:nvGrpSpPr>
      <p:grpSpPr>
        <a:xfrm>
          <a:off x="0" y="0"/>
          <a:ext cx="0" cy="0"/>
          <a:chOff x="0" y="0"/>
          <a:chExt cx="0" cy="0"/>
        </a:xfrm>
      </p:grpSpPr>
      <p:grpSp>
        <p:nvGrpSpPr>
          <p:cNvPr id="435" name="Google Shape;435;p39"/>
          <p:cNvGrpSpPr/>
          <p:nvPr/>
        </p:nvGrpSpPr>
        <p:grpSpPr>
          <a:xfrm>
            <a:off x="-25" y="0"/>
            <a:ext cx="9144020" cy="342900"/>
            <a:chOff x="-25" y="0"/>
            <a:chExt cx="9144020" cy="342900"/>
          </a:xfrm>
        </p:grpSpPr>
        <p:sp>
          <p:nvSpPr>
            <p:cNvPr id="436" name="Google Shape;436;p3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9"/>
            <p:cNvGrpSpPr/>
            <p:nvPr/>
          </p:nvGrpSpPr>
          <p:grpSpPr>
            <a:xfrm>
              <a:off x="215975" y="111150"/>
              <a:ext cx="642950" cy="120600"/>
              <a:chOff x="215975" y="152625"/>
              <a:chExt cx="642950" cy="120600"/>
            </a:xfrm>
          </p:grpSpPr>
          <p:sp>
            <p:nvSpPr>
              <p:cNvPr id="438" name="Google Shape;438;p3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1" name="Google Shape;441;p39"/>
          <p:cNvSpPr txBox="1">
            <a:spLocks noGrp="1"/>
          </p:cNvSpPr>
          <p:nvPr>
            <p:ph type="title"/>
          </p:nvPr>
        </p:nvSpPr>
        <p:spPr>
          <a:xfrm>
            <a:off x="4896300" y="1504950"/>
            <a:ext cx="3533400" cy="74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42" name="Google Shape;442;p39"/>
          <p:cNvSpPr txBox="1">
            <a:spLocks noGrp="1"/>
          </p:cNvSpPr>
          <p:nvPr>
            <p:ph type="subTitle" idx="1"/>
          </p:nvPr>
        </p:nvSpPr>
        <p:spPr>
          <a:xfrm>
            <a:off x="4905375" y="2368275"/>
            <a:ext cx="3533400" cy="11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CUSTOM_3_1_1">
    <p:spTree>
      <p:nvGrpSpPr>
        <p:cNvPr id="1" name="Shape 443"/>
        <p:cNvGrpSpPr/>
        <p:nvPr/>
      </p:nvGrpSpPr>
      <p:grpSpPr>
        <a:xfrm>
          <a:off x="0" y="0"/>
          <a:ext cx="0" cy="0"/>
          <a:chOff x="0" y="0"/>
          <a:chExt cx="0" cy="0"/>
        </a:xfrm>
      </p:grpSpPr>
      <p:grpSp>
        <p:nvGrpSpPr>
          <p:cNvPr id="444" name="Google Shape;444;p40"/>
          <p:cNvGrpSpPr/>
          <p:nvPr/>
        </p:nvGrpSpPr>
        <p:grpSpPr>
          <a:xfrm>
            <a:off x="-25" y="0"/>
            <a:ext cx="9144020" cy="342900"/>
            <a:chOff x="-25" y="0"/>
            <a:chExt cx="9144020" cy="342900"/>
          </a:xfrm>
        </p:grpSpPr>
        <p:sp>
          <p:nvSpPr>
            <p:cNvPr id="445" name="Google Shape;445;p4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0"/>
            <p:cNvGrpSpPr/>
            <p:nvPr/>
          </p:nvGrpSpPr>
          <p:grpSpPr>
            <a:xfrm>
              <a:off x="215975" y="111150"/>
              <a:ext cx="642950" cy="120600"/>
              <a:chOff x="215975" y="152625"/>
              <a:chExt cx="642950" cy="120600"/>
            </a:xfrm>
          </p:grpSpPr>
          <p:sp>
            <p:nvSpPr>
              <p:cNvPr id="447" name="Google Shape;447;p4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0" name="Google Shape;450;p40"/>
          <p:cNvSpPr txBox="1">
            <a:spLocks noGrp="1"/>
          </p:cNvSpPr>
          <p:nvPr>
            <p:ph type="title"/>
          </p:nvPr>
        </p:nvSpPr>
        <p:spPr>
          <a:xfrm>
            <a:off x="714300" y="1398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1" name="Google Shape;451;p40"/>
          <p:cNvSpPr txBox="1">
            <a:spLocks noGrp="1"/>
          </p:cNvSpPr>
          <p:nvPr>
            <p:ph type="subTitle" idx="1"/>
          </p:nvPr>
        </p:nvSpPr>
        <p:spPr>
          <a:xfrm>
            <a:off x="723225" y="2368275"/>
            <a:ext cx="30774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452"/>
        <p:cNvGrpSpPr/>
        <p:nvPr/>
      </p:nvGrpSpPr>
      <p:grpSpPr>
        <a:xfrm>
          <a:off x="0" y="0"/>
          <a:ext cx="0" cy="0"/>
          <a:chOff x="0" y="0"/>
          <a:chExt cx="0" cy="0"/>
        </a:xfrm>
      </p:grpSpPr>
      <p:sp>
        <p:nvSpPr>
          <p:cNvPr id="453" name="Google Shape;453;p41"/>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4" name="Google Shape;454;p41"/>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455" name="Google Shape;455;p41"/>
          <p:cNvGrpSpPr/>
          <p:nvPr/>
        </p:nvGrpSpPr>
        <p:grpSpPr>
          <a:xfrm>
            <a:off x="-25" y="0"/>
            <a:ext cx="9144020" cy="342900"/>
            <a:chOff x="-25" y="0"/>
            <a:chExt cx="9144020" cy="342900"/>
          </a:xfrm>
        </p:grpSpPr>
        <p:sp>
          <p:nvSpPr>
            <p:cNvPr id="456" name="Google Shape;456;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41"/>
            <p:cNvGrpSpPr/>
            <p:nvPr/>
          </p:nvGrpSpPr>
          <p:grpSpPr>
            <a:xfrm>
              <a:off x="215975" y="111150"/>
              <a:ext cx="642950" cy="120600"/>
              <a:chOff x="215975" y="152625"/>
              <a:chExt cx="642950" cy="120600"/>
            </a:xfrm>
          </p:grpSpPr>
          <p:sp>
            <p:nvSpPr>
              <p:cNvPr id="458" name="Google Shape;458;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41"/>
          <p:cNvGrpSpPr/>
          <p:nvPr/>
        </p:nvGrpSpPr>
        <p:grpSpPr>
          <a:xfrm>
            <a:off x="66650" y="204750"/>
            <a:ext cx="9077378" cy="4938900"/>
            <a:chOff x="104750" y="204750"/>
            <a:chExt cx="9077378" cy="4938900"/>
          </a:xfrm>
        </p:grpSpPr>
        <p:grpSp>
          <p:nvGrpSpPr>
            <p:cNvPr id="462" name="Google Shape;462;p41"/>
            <p:cNvGrpSpPr/>
            <p:nvPr/>
          </p:nvGrpSpPr>
          <p:grpSpPr>
            <a:xfrm>
              <a:off x="104750" y="206700"/>
              <a:ext cx="9077378" cy="342900"/>
              <a:chOff x="-25" y="0"/>
              <a:chExt cx="9182983" cy="342900"/>
            </a:xfrm>
          </p:grpSpPr>
          <p:sp>
            <p:nvSpPr>
              <p:cNvPr id="463" name="Google Shape;463;p41"/>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41"/>
              <p:cNvGrpSpPr/>
              <p:nvPr/>
            </p:nvGrpSpPr>
            <p:grpSpPr>
              <a:xfrm>
                <a:off x="215975" y="111150"/>
                <a:ext cx="642950" cy="120600"/>
                <a:chOff x="215975" y="152625"/>
                <a:chExt cx="642950" cy="120600"/>
              </a:xfrm>
            </p:grpSpPr>
            <p:sp>
              <p:nvSpPr>
                <p:cNvPr id="465" name="Google Shape;465;p41"/>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68" name="Google Shape;468;p41"/>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3">
  <p:cSld name="CUSTOM_3_1_1_1_1">
    <p:spTree>
      <p:nvGrpSpPr>
        <p:cNvPr id="1" name="Shape 469"/>
        <p:cNvGrpSpPr/>
        <p:nvPr/>
      </p:nvGrpSpPr>
      <p:grpSpPr>
        <a:xfrm>
          <a:off x="0" y="0"/>
          <a:ext cx="0" cy="0"/>
          <a:chOff x="0" y="0"/>
          <a:chExt cx="0" cy="0"/>
        </a:xfrm>
      </p:grpSpPr>
      <p:grpSp>
        <p:nvGrpSpPr>
          <p:cNvPr id="470" name="Google Shape;470;p42"/>
          <p:cNvGrpSpPr/>
          <p:nvPr/>
        </p:nvGrpSpPr>
        <p:grpSpPr>
          <a:xfrm>
            <a:off x="-25" y="0"/>
            <a:ext cx="9144020" cy="342900"/>
            <a:chOff x="-25" y="0"/>
            <a:chExt cx="9144020" cy="342900"/>
          </a:xfrm>
        </p:grpSpPr>
        <p:sp>
          <p:nvSpPr>
            <p:cNvPr id="471" name="Google Shape;471;p4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42"/>
            <p:cNvGrpSpPr/>
            <p:nvPr/>
          </p:nvGrpSpPr>
          <p:grpSpPr>
            <a:xfrm>
              <a:off x="215975" y="111150"/>
              <a:ext cx="642950" cy="120600"/>
              <a:chOff x="215975" y="152625"/>
              <a:chExt cx="642950" cy="120600"/>
            </a:xfrm>
          </p:grpSpPr>
          <p:sp>
            <p:nvSpPr>
              <p:cNvPr id="473" name="Google Shape;473;p4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6" name="Google Shape;476;p42"/>
          <p:cNvSpPr txBox="1">
            <a:spLocks noGrp="1"/>
          </p:cNvSpPr>
          <p:nvPr>
            <p:ph type="subTitle" idx="1"/>
          </p:nvPr>
        </p:nvSpPr>
        <p:spPr>
          <a:xfrm>
            <a:off x="714300" y="1673500"/>
            <a:ext cx="3732000" cy="29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
        <p:nvSpPr>
          <p:cNvPr id="477" name="Google Shape;477;p42"/>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8" name="Google Shape;478;p42"/>
          <p:cNvSpPr txBox="1">
            <a:spLocks noGrp="1"/>
          </p:cNvSpPr>
          <p:nvPr>
            <p:ph type="subTitle" idx="2"/>
          </p:nvPr>
        </p:nvSpPr>
        <p:spPr>
          <a:xfrm>
            <a:off x="4698775" y="1673500"/>
            <a:ext cx="3732000" cy="29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4">
  <p:cSld name="CUSTOM_9">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2452050" y="1550913"/>
            <a:ext cx="4239900" cy="8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1" name="Google Shape;481;p43"/>
          <p:cNvSpPr txBox="1">
            <a:spLocks noGrp="1"/>
          </p:cNvSpPr>
          <p:nvPr>
            <p:ph type="subTitle" idx="1"/>
          </p:nvPr>
        </p:nvSpPr>
        <p:spPr>
          <a:xfrm>
            <a:off x="2860800" y="2520675"/>
            <a:ext cx="3422400" cy="149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14">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4382596" y="1140194"/>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4" name="Google Shape;484;p44"/>
          <p:cNvSpPr txBox="1">
            <a:spLocks noGrp="1"/>
          </p:cNvSpPr>
          <p:nvPr>
            <p:ph type="subTitle" idx="1"/>
          </p:nvPr>
        </p:nvSpPr>
        <p:spPr>
          <a:xfrm>
            <a:off x="4382596" y="2109944"/>
            <a:ext cx="3422400" cy="200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19">
    <p:spTree>
      <p:nvGrpSpPr>
        <p:cNvPr id="1" name="Shape 485"/>
        <p:cNvGrpSpPr/>
        <p:nvPr/>
      </p:nvGrpSpPr>
      <p:grpSpPr>
        <a:xfrm>
          <a:off x="0" y="0"/>
          <a:ext cx="0" cy="0"/>
          <a:chOff x="0" y="0"/>
          <a:chExt cx="0" cy="0"/>
        </a:xfrm>
      </p:grpSpPr>
      <p:grpSp>
        <p:nvGrpSpPr>
          <p:cNvPr id="486" name="Google Shape;486;p45"/>
          <p:cNvGrpSpPr/>
          <p:nvPr/>
        </p:nvGrpSpPr>
        <p:grpSpPr>
          <a:xfrm>
            <a:off x="-25" y="0"/>
            <a:ext cx="9144020" cy="342900"/>
            <a:chOff x="-25" y="0"/>
            <a:chExt cx="9144020" cy="342900"/>
          </a:xfrm>
        </p:grpSpPr>
        <p:sp>
          <p:nvSpPr>
            <p:cNvPr id="487" name="Google Shape;487;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45"/>
            <p:cNvGrpSpPr/>
            <p:nvPr/>
          </p:nvGrpSpPr>
          <p:grpSpPr>
            <a:xfrm>
              <a:off x="215975" y="111150"/>
              <a:ext cx="642950" cy="120600"/>
              <a:chOff x="215975" y="152625"/>
              <a:chExt cx="642950" cy="120600"/>
            </a:xfrm>
          </p:grpSpPr>
          <p:sp>
            <p:nvSpPr>
              <p:cNvPr id="489" name="Google Shape;489;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 name="Google Shape;492;p45"/>
          <p:cNvGrpSpPr/>
          <p:nvPr/>
        </p:nvGrpSpPr>
        <p:grpSpPr>
          <a:xfrm>
            <a:off x="66650" y="204750"/>
            <a:ext cx="9077378" cy="4938900"/>
            <a:chOff x="104750" y="204750"/>
            <a:chExt cx="9077378" cy="4938900"/>
          </a:xfrm>
        </p:grpSpPr>
        <p:grpSp>
          <p:nvGrpSpPr>
            <p:cNvPr id="493" name="Google Shape;493;p45"/>
            <p:cNvGrpSpPr/>
            <p:nvPr/>
          </p:nvGrpSpPr>
          <p:grpSpPr>
            <a:xfrm>
              <a:off x="104750" y="206700"/>
              <a:ext cx="9077378" cy="342900"/>
              <a:chOff x="-25" y="0"/>
              <a:chExt cx="9182983" cy="342900"/>
            </a:xfrm>
          </p:grpSpPr>
          <p:sp>
            <p:nvSpPr>
              <p:cNvPr id="494" name="Google Shape;494;p45"/>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5"/>
              <p:cNvGrpSpPr/>
              <p:nvPr/>
            </p:nvGrpSpPr>
            <p:grpSpPr>
              <a:xfrm>
                <a:off x="215975" y="111150"/>
                <a:ext cx="642950" cy="120600"/>
                <a:chOff x="215975" y="152625"/>
                <a:chExt cx="642950" cy="120600"/>
              </a:xfrm>
            </p:grpSpPr>
            <p:sp>
              <p:nvSpPr>
                <p:cNvPr id="496" name="Google Shape;496;p45"/>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99" name="Google Shape;499;p45"/>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500" name="Google Shape;500;p45"/>
          <p:cNvSpPr txBox="1">
            <a:spLocks noGrp="1"/>
          </p:cNvSpPr>
          <p:nvPr>
            <p:ph type="title"/>
          </p:nvPr>
        </p:nvSpPr>
        <p:spPr>
          <a:xfrm>
            <a:off x="5266075" y="1983475"/>
            <a:ext cx="2881200" cy="742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1" name="Google Shape;501;p45"/>
          <p:cNvSpPr txBox="1">
            <a:spLocks noGrp="1"/>
          </p:cNvSpPr>
          <p:nvPr>
            <p:ph type="subTitle" idx="1"/>
          </p:nvPr>
        </p:nvSpPr>
        <p:spPr>
          <a:xfrm>
            <a:off x="5273475" y="2846800"/>
            <a:ext cx="2881200" cy="11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18">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1090750" y="1837925"/>
            <a:ext cx="26940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504" name="Google Shape;504;p46"/>
          <p:cNvSpPr txBox="1">
            <a:spLocks noGrp="1"/>
          </p:cNvSpPr>
          <p:nvPr>
            <p:ph type="subTitle" idx="1"/>
          </p:nvPr>
        </p:nvSpPr>
        <p:spPr>
          <a:xfrm>
            <a:off x="1090750" y="2514675"/>
            <a:ext cx="2694000" cy="13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8">
  <p:cSld name="CUSTOM_27">
    <p:spTree>
      <p:nvGrpSpPr>
        <p:cNvPr id="1" name="Shape 505"/>
        <p:cNvGrpSpPr/>
        <p:nvPr/>
      </p:nvGrpSpPr>
      <p:grpSpPr>
        <a:xfrm>
          <a:off x="0" y="0"/>
          <a:ext cx="0" cy="0"/>
          <a:chOff x="0" y="0"/>
          <a:chExt cx="0" cy="0"/>
        </a:xfrm>
      </p:grpSpPr>
      <p:sp>
        <p:nvSpPr>
          <p:cNvPr id="506" name="Google Shape;506;p47"/>
          <p:cNvSpPr txBox="1">
            <a:spLocks noGrp="1"/>
          </p:cNvSpPr>
          <p:nvPr>
            <p:ph type="title"/>
          </p:nvPr>
        </p:nvSpPr>
        <p:spPr>
          <a:xfrm>
            <a:off x="4192275" y="1940525"/>
            <a:ext cx="3077100" cy="84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3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7" name="Google Shape;507;p47"/>
          <p:cNvSpPr txBox="1">
            <a:spLocks noGrp="1"/>
          </p:cNvSpPr>
          <p:nvPr>
            <p:ph type="subTitle" idx="1"/>
          </p:nvPr>
        </p:nvSpPr>
        <p:spPr>
          <a:xfrm>
            <a:off x="4192275" y="2910275"/>
            <a:ext cx="3077100" cy="10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CUSTOM_30">
    <p:spTree>
      <p:nvGrpSpPr>
        <p:cNvPr id="1" name="Shape 508"/>
        <p:cNvGrpSpPr/>
        <p:nvPr/>
      </p:nvGrpSpPr>
      <p:grpSpPr>
        <a:xfrm>
          <a:off x="0" y="0"/>
          <a:ext cx="0" cy="0"/>
          <a:chOff x="0" y="0"/>
          <a:chExt cx="0" cy="0"/>
        </a:xfrm>
      </p:grpSpPr>
      <p:sp>
        <p:nvSpPr>
          <p:cNvPr id="509" name="Google Shape;509;p48"/>
          <p:cNvSpPr txBox="1">
            <a:spLocks noGrp="1"/>
          </p:cNvSpPr>
          <p:nvPr>
            <p:ph type="ctrTitle"/>
          </p:nvPr>
        </p:nvSpPr>
        <p:spPr>
          <a:xfrm>
            <a:off x="2712200" y="1485885"/>
            <a:ext cx="3946200" cy="19968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3">
  <p:cSld name="CUSTOM_11">
    <p:spTree>
      <p:nvGrpSpPr>
        <p:cNvPr id="1" name="Shape 510"/>
        <p:cNvGrpSpPr/>
        <p:nvPr/>
      </p:nvGrpSpPr>
      <p:grpSpPr>
        <a:xfrm>
          <a:off x="0" y="0"/>
          <a:ext cx="0" cy="0"/>
          <a:chOff x="0" y="0"/>
          <a:chExt cx="0" cy="0"/>
        </a:xfrm>
      </p:grpSpPr>
      <p:grpSp>
        <p:nvGrpSpPr>
          <p:cNvPr id="511" name="Google Shape;511;p49"/>
          <p:cNvGrpSpPr/>
          <p:nvPr/>
        </p:nvGrpSpPr>
        <p:grpSpPr>
          <a:xfrm>
            <a:off x="-25" y="0"/>
            <a:ext cx="9144020" cy="342900"/>
            <a:chOff x="-25" y="0"/>
            <a:chExt cx="9144020" cy="342900"/>
          </a:xfrm>
        </p:grpSpPr>
        <p:sp>
          <p:nvSpPr>
            <p:cNvPr id="512" name="Google Shape;512;p4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49"/>
            <p:cNvGrpSpPr/>
            <p:nvPr/>
          </p:nvGrpSpPr>
          <p:grpSpPr>
            <a:xfrm>
              <a:off x="215975" y="111150"/>
              <a:ext cx="642950" cy="120600"/>
              <a:chOff x="215975" y="152625"/>
              <a:chExt cx="642950" cy="120600"/>
            </a:xfrm>
          </p:grpSpPr>
          <p:sp>
            <p:nvSpPr>
              <p:cNvPr id="514" name="Google Shape;514;p4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 name="Google Shape;517;p49"/>
          <p:cNvGrpSpPr/>
          <p:nvPr/>
        </p:nvGrpSpPr>
        <p:grpSpPr>
          <a:xfrm>
            <a:off x="66650" y="204750"/>
            <a:ext cx="9077378" cy="4938900"/>
            <a:chOff x="104750" y="204750"/>
            <a:chExt cx="9077378" cy="4938900"/>
          </a:xfrm>
        </p:grpSpPr>
        <p:grpSp>
          <p:nvGrpSpPr>
            <p:cNvPr id="518" name="Google Shape;518;p49"/>
            <p:cNvGrpSpPr/>
            <p:nvPr/>
          </p:nvGrpSpPr>
          <p:grpSpPr>
            <a:xfrm>
              <a:off x="104750" y="206700"/>
              <a:ext cx="9077378" cy="342900"/>
              <a:chOff x="-25" y="0"/>
              <a:chExt cx="9182983" cy="342900"/>
            </a:xfrm>
          </p:grpSpPr>
          <p:sp>
            <p:nvSpPr>
              <p:cNvPr id="519" name="Google Shape;519;p4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49"/>
              <p:cNvGrpSpPr/>
              <p:nvPr/>
            </p:nvGrpSpPr>
            <p:grpSpPr>
              <a:xfrm>
                <a:off x="215975" y="111150"/>
                <a:ext cx="642950" cy="120600"/>
                <a:chOff x="215975" y="152625"/>
                <a:chExt cx="642950" cy="120600"/>
              </a:xfrm>
            </p:grpSpPr>
            <p:sp>
              <p:nvSpPr>
                <p:cNvPr id="521" name="Google Shape;521;p4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24" name="Google Shape;524;p4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
        <p:nvSpPr>
          <p:cNvPr id="525" name="Google Shape;525;p49"/>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526"/>
        <p:cNvGrpSpPr/>
        <p:nvPr/>
      </p:nvGrpSpPr>
      <p:grpSpPr>
        <a:xfrm>
          <a:off x="0" y="0"/>
          <a:ext cx="0" cy="0"/>
          <a:chOff x="0" y="0"/>
          <a:chExt cx="0" cy="0"/>
        </a:xfrm>
      </p:grpSpPr>
      <p:grpSp>
        <p:nvGrpSpPr>
          <p:cNvPr id="527" name="Google Shape;527;p50"/>
          <p:cNvGrpSpPr/>
          <p:nvPr/>
        </p:nvGrpSpPr>
        <p:grpSpPr>
          <a:xfrm flipH="1">
            <a:off x="214694" y="123860"/>
            <a:ext cx="8552969" cy="4510486"/>
            <a:chOff x="45421" y="890559"/>
            <a:chExt cx="6688800" cy="3527400"/>
          </a:xfrm>
        </p:grpSpPr>
        <p:sp>
          <p:nvSpPr>
            <p:cNvPr id="528" name="Google Shape;528;p50"/>
            <p:cNvSpPr/>
            <p:nvPr/>
          </p:nvSpPr>
          <p:spPr>
            <a:xfrm>
              <a:off x="45421" y="890559"/>
              <a:ext cx="6688800" cy="3527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50"/>
          <p:cNvGrpSpPr/>
          <p:nvPr/>
        </p:nvGrpSpPr>
        <p:grpSpPr>
          <a:xfrm flipH="1">
            <a:off x="394192" y="461737"/>
            <a:ext cx="8552969" cy="4510486"/>
            <a:chOff x="45421" y="890559"/>
            <a:chExt cx="6688800" cy="3527400"/>
          </a:xfrm>
        </p:grpSpPr>
        <p:sp>
          <p:nvSpPr>
            <p:cNvPr id="534" name="Google Shape;534;p50"/>
            <p:cNvSpPr/>
            <p:nvPr/>
          </p:nvSpPr>
          <p:spPr>
            <a:xfrm>
              <a:off x="45421" y="890559"/>
              <a:ext cx="6688800" cy="3527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95031" y="1109631"/>
              <a:ext cx="6572400" cy="32469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0"/>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0"/>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0"/>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50"/>
          <p:cNvSpPr txBox="1">
            <a:spLocks noGrp="1"/>
          </p:cNvSpPr>
          <p:nvPr>
            <p:ph type="title"/>
          </p:nvPr>
        </p:nvSpPr>
        <p:spPr>
          <a:xfrm>
            <a:off x="1019175" y="808600"/>
            <a:ext cx="3552900" cy="1037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6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40" name="Google Shape;540;p50"/>
          <p:cNvSpPr txBox="1">
            <a:spLocks noGrp="1"/>
          </p:cNvSpPr>
          <p:nvPr>
            <p:ph type="subTitle" idx="1"/>
          </p:nvPr>
        </p:nvSpPr>
        <p:spPr>
          <a:xfrm>
            <a:off x="1019175" y="1789000"/>
            <a:ext cx="3552900" cy="118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541" name="Google Shape;541;p50"/>
          <p:cNvSpPr txBox="1"/>
          <p:nvPr/>
        </p:nvSpPr>
        <p:spPr>
          <a:xfrm>
            <a:off x="1019175" y="3812950"/>
            <a:ext cx="3422400" cy="685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vi" sz="900">
                <a:solidFill>
                  <a:srgbClr val="434343"/>
                </a:solidFill>
                <a:latin typeface="Montserrat"/>
                <a:ea typeface="Montserrat"/>
                <a:cs typeface="Montserrat"/>
                <a:sym typeface="Montserrat"/>
              </a:rPr>
              <a:t>CREDITS: This presentation template was created by </a:t>
            </a:r>
            <a:r>
              <a:rPr lang="vi" sz="900">
                <a:solidFill>
                  <a:srgbClr val="434343"/>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vi" sz="900">
                <a:solidFill>
                  <a:srgbClr val="434343"/>
                </a:solidFill>
                <a:latin typeface="Montserrat"/>
                <a:ea typeface="Montserrat"/>
                <a:cs typeface="Montserrat"/>
                <a:sym typeface="Montserrat"/>
              </a:rPr>
              <a:t>, including icons by </a:t>
            </a:r>
            <a:r>
              <a:rPr lang="vi" sz="900">
                <a:solidFill>
                  <a:srgbClr val="434343"/>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vi" sz="900">
                <a:solidFill>
                  <a:srgbClr val="434343"/>
                </a:solidFill>
                <a:latin typeface="Montserrat"/>
                <a:ea typeface="Montserrat"/>
                <a:cs typeface="Montserrat"/>
                <a:sym typeface="Montserrat"/>
              </a:rPr>
              <a:t>, and infographics &amp; images by </a:t>
            </a:r>
            <a:r>
              <a:rPr lang="vi" sz="900">
                <a:solidFill>
                  <a:srgbClr val="434343"/>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vi"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42"/>
        <p:cNvGrpSpPr/>
        <p:nvPr/>
      </p:nvGrpSpPr>
      <p:grpSpPr>
        <a:xfrm>
          <a:off x="0" y="0"/>
          <a:ext cx="0" cy="0"/>
          <a:chOff x="0" y="0"/>
          <a:chExt cx="0" cy="0"/>
        </a:xfrm>
      </p:grpSpPr>
      <p:grpSp>
        <p:nvGrpSpPr>
          <p:cNvPr id="543" name="Google Shape;543;p51"/>
          <p:cNvGrpSpPr/>
          <p:nvPr/>
        </p:nvGrpSpPr>
        <p:grpSpPr>
          <a:xfrm>
            <a:off x="-25" y="0"/>
            <a:ext cx="9144020" cy="342900"/>
            <a:chOff x="-25" y="0"/>
            <a:chExt cx="9144020" cy="342900"/>
          </a:xfrm>
        </p:grpSpPr>
        <p:sp>
          <p:nvSpPr>
            <p:cNvPr id="544" name="Google Shape;544;p5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51"/>
            <p:cNvGrpSpPr/>
            <p:nvPr/>
          </p:nvGrpSpPr>
          <p:grpSpPr>
            <a:xfrm>
              <a:off x="215975" y="111150"/>
              <a:ext cx="642950" cy="120600"/>
              <a:chOff x="215975" y="152625"/>
              <a:chExt cx="642950" cy="120600"/>
            </a:xfrm>
          </p:grpSpPr>
          <p:sp>
            <p:nvSpPr>
              <p:cNvPr id="546" name="Google Shape;546;p51"/>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1"/>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1"/>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549"/>
        <p:cNvGrpSpPr/>
        <p:nvPr/>
      </p:nvGrpSpPr>
      <p:grpSpPr>
        <a:xfrm>
          <a:off x="0" y="0"/>
          <a:ext cx="0" cy="0"/>
          <a:chOff x="0" y="0"/>
          <a:chExt cx="0" cy="0"/>
        </a:xfrm>
      </p:grpSpPr>
      <p:grpSp>
        <p:nvGrpSpPr>
          <p:cNvPr id="550" name="Google Shape;550;p52"/>
          <p:cNvGrpSpPr/>
          <p:nvPr/>
        </p:nvGrpSpPr>
        <p:grpSpPr>
          <a:xfrm>
            <a:off x="-25" y="0"/>
            <a:ext cx="9144020" cy="342900"/>
            <a:chOff x="-25" y="0"/>
            <a:chExt cx="9144020" cy="342900"/>
          </a:xfrm>
        </p:grpSpPr>
        <p:sp>
          <p:nvSpPr>
            <p:cNvPr id="551" name="Google Shape;551;p5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52"/>
            <p:cNvGrpSpPr/>
            <p:nvPr/>
          </p:nvGrpSpPr>
          <p:grpSpPr>
            <a:xfrm>
              <a:off x="215975" y="111150"/>
              <a:ext cx="642950" cy="120600"/>
              <a:chOff x="215975" y="152625"/>
              <a:chExt cx="642950" cy="120600"/>
            </a:xfrm>
          </p:grpSpPr>
          <p:sp>
            <p:nvSpPr>
              <p:cNvPr id="553" name="Google Shape;553;p5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52"/>
          <p:cNvGrpSpPr/>
          <p:nvPr/>
        </p:nvGrpSpPr>
        <p:grpSpPr>
          <a:xfrm>
            <a:off x="66650" y="204750"/>
            <a:ext cx="9077378" cy="4938900"/>
            <a:chOff x="104750" y="204750"/>
            <a:chExt cx="9077378" cy="4938900"/>
          </a:xfrm>
        </p:grpSpPr>
        <p:grpSp>
          <p:nvGrpSpPr>
            <p:cNvPr id="557" name="Google Shape;557;p52"/>
            <p:cNvGrpSpPr/>
            <p:nvPr/>
          </p:nvGrpSpPr>
          <p:grpSpPr>
            <a:xfrm>
              <a:off x="104750" y="206700"/>
              <a:ext cx="9077378" cy="342900"/>
              <a:chOff x="-25" y="0"/>
              <a:chExt cx="9182983" cy="342900"/>
            </a:xfrm>
          </p:grpSpPr>
          <p:sp>
            <p:nvSpPr>
              <p:cNvPr id="558" name="Google Shape;558;p52"/>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2"/>
              <p:cNvGrpSpPr/>
              <p:nvPr/>
            </p:nvGrpSpPr>
            <p:grpSpPr>
              <a:xfrm>
                <a:off x="215975" y="111150"/>
                <a:ext cx="642950" cy="120600"/>
                <a:chOff x="215975" y="152625"/>
                <a:chExt cx="642950" cy="120600"/>
              </a:xfrm>
            </p:grpSpPr>
            <p:sp>
              <p:nvSpPr>
                <p:cNvPr id="560" name="Google Shape;560;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3" name="Google Shape;563;p52"/>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564" name="Google Shape;564;p52"/>
          <p:cNvGrpSpPr/>
          <p:nvPr/>
        </p:nvGrpSpPr>
        <p:grpSpPr>
          <a:xfrm>
            <a:off x="157050" y="405675"/>
            <a:ext cx="8986935" cy="4747800"/>
            <a:chOff x="104746" y="204750"/>
            <a:chExt cx="8986935" cy="4747800"/>
          </a:xfrm>
        </p:grpSpPr>
        <p:grpSp>
          <p:nvGrpSpPr>
            <p:cNvPr id="565" name="Google Shape;565;p52"/>
            <p:cNvGrpSpPr/>
            <p:nvPr/>
          </p:nvGrpSpPr>
          <p:grpSpPr>
            <a:xfrm>
              <a:off x="104746" y="206700"/>
              <a:ext cx="8986935" cy="342900"/>
              <a:chOff x="-29" y="0"/>
              <a:chExt cx="9091487" cy="342900"/>
            </a:xfrm>
          </p:grpSpPr>
          <p:sp>
            <p:nvSpPr>
              <p:cNvPr id="566" name="Google Shape;566;p52"/>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52"/>
              <p:cNvGrpSpPr/>
              <p:nvPr/>
            </p:nvGrpSpPr>
            <p:grpSpPr>
              <a:xfrm>
                <a:off x="215975" y="111150"/>
                <a:ext cx="642950" cy="120600"/>
                <a:chOff x="215975" y="152625"/>
                <a:chExt cx="642950" cy="120600"/>
              </a:xfrm>
            </p:grpSpPr>
            <p:sp>
              <p:nvSpPr>
                <p:cNvPr id="568" name="Google Shape;568;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71" name="Google Shape;571;p52"/>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628650" y="273844"/>
            <a:ext cx="6580500" cy="9942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rgbClr val="262626"/>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4" name="Google Shape;574;p53"/>
          <p:cNvSpPr txBox="1">
            <a:spLocks noGrp="1"/>
          </p:cNvSpPr>
          <p:nvPr>
            <p:ph type="body" idx="1"/>
          </p:nvPr>
        </p:nvSpPr>
        <p:spPr>
          <a:xfrm>
            <a:off x="628650" y="1342208"/>
            <a:ext cx="6580500" cy="3290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rgbClr val="052D43"/>
              </a:buClr>
              <a:buSzPts val="1400"/>
              <a:buChar char="●"/>
              <a:defRPr/>
            </a:lvl1pPr>
            <a:lvl2pPr marL="914400" lvl="1" indent="-317500" algn="l" rtl="0">
              <a:lnSpc>
                <a:spcPct val="90000"/>
              </a:lnSpc>
              <a:spcBef>
                <a:spcPts val="1200"/>
              </a:spcBef>
              <a:spcAft>
                <a:spcPts val="0"/>
              </a:spcAft>
              <a:buClr>
                <a:srgbClr val="052D43"/>
              </a:buClr>
              <a:buSzPts val="1400"/>
              <a:buChar char="○"/>
              <a:defRPr/>
            </a:lvl2pPr>
            <a:lvl3pPr marL="1371600" lvl="2" indent="-317500" algn="l" rtl="0">
              <a:lnSpc>
                <a:spcPct val="90000"/>
              </a:lnSpc>
              <a:spcBef>
                <a:spcPts val="1200"/>
              </a:spcBef>
              <a:spcAft>
                <a:spcPts val="0"/>
              </a:spcAft>
              <a:buClr>
                <a:srgbClr val="052D43"/>
              </a:buClr>
              <a:buSzPts val="1400"/>
              <a:buChar char="■"/>
              <a:defRPr/>
            </a:lvl3pPr>
            <a:lvl4pPr marL="1828800" lvl="3" indent="-317500" algn="l" rtl="0">
              <a:lnSpc>
                <a:spcPct val="90000"/>
              </a:lnSpc>
              <a:spcBef>
                <a:spcPts val="1200"/>
              </a:spcBef>
              <a:spcAft>
                <a:spcPts val="0"/>
              </a:spcAft>
              <a:buClr>
                <a:srgbClr val="052D43"/>
              </a:buClr>
              <a:buSzPts val="1400"/>
              <a:buChar char="●"/>
              <a:defRPr/>
            </a:lvl4pPr>
            <a:lvl5pPr marL="2286000" lvl="4" indent="-317500" algn="l" rtl="0">
              <a:lnSpc>
                <a:spcPct val="90000"/>
              </a:lnSpc>
              <a:spcBef>
                <a:spcPts val="1200"/>
              </a:spcBef>
              <a:spcAft>
                <a:spcPts val="0"/>
              </a:spcAft>
              <a:buClr>
                <a:srgbClr val="052D43"/>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75" name="Google Shape;575;p53"/>
          <p:cNvSpPr txBox="1">
            <a:spLocks noGrp="1"/>
          </p:cNvSpPr>
          <p:nvPr>
            <p:ph type="dt" idx="10"/>
          </p:nvPr>
        </p:nvSpPr>
        <p:spPr>
          <a:xfrm>
            <a:off x="628650" y="4767263"/>
            <a:ext cx="10701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76" name="Google Shape;576;p53"/>
          <p:cNvSpPr txBox="1">
            <a:spLocks noGrp="1"/>
          </p:cNvSpPr>
          <p:nvPr>
            <p:ph type="ftr" idx="11"/>
          </p:nvPr>
        </p:nvSpPr>
        <p:spPr>
          <a:xfrm>
            <a:off x="1846385" y="4767263"/>
            <a:ext cx="34185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77" name="Google Shape;577;p53"/>
          <p:cNvSpPr txBox="1">
            <a:spLocks noGrp="1"/>
          </p:cNvSpPr>
          <p:nvPr>
            <p:ph type="sldNum" idx="12"/>
          </p:nvPr>
        </p:nvSpPr>
        <p:spPr>
          <a:xfrm>
            <a:off x="5412544" y="4767263"/>
            <a:ext cx="10338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581"/>
        <p:cNvGrpSpPr/>
        <p:nvPr/>
      </p:nvGrpSpPr>
      <p:grpSpPr>
        <a:xfrm>
          <a:off x="0" y="0"/>
          <a:ext cx="0" cy="0"/>
          <a:chOff x="0" y="0"/>
          <a:chExt cx="0" cy="0"/>
        </a:xfrm>
      </p:grpSpPr>
      <p:grpSp>
        <p:nvGrpSpPr>
          <p:cNvPr id="582" name="Google Shape;582;p55"/>
          <p:cNvGrpSpPr/>
          <p:nvPr/>
        </p:nvGrpSpPr>
        <p:grpSpPr>
          <a:xfrm>
            <a:off x="713225" y="613250"/>
            <a:ext cx="7717592" cy="3916979"/>
            <a:chOff x="279122" y="532095"/>
            <a:chExt cx="8027452" cy="4074245"/>
          </a:xfrm>
        </p:grpSpPr>
        <p:sp>
          <p:nvSpPr>
            <p:cNvPr id="583" name="Google Shape;583;p55"/>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55"/>
            <p:cNvGrpSpPr/>
            <p:nvPr/>
          </p:nvGrpSpPr>
          <p:grpSpPr>
            <a:xfrm>
              <a:off x="279122" y="532095"/>
              <a:ext cx="8027400" cy="414300"/>
              <a:chOff x="279122" y="532095"/>
              <a:chExt cx="8027400" cy="414300"/>
            </a:xfrm>
          </p:grpSpPr>
          <p:sp>
            <p:nvSpPr>
              <p:cNvPr id="585" name="Google Shape;585;p55"/>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5"/>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5"/>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5"/>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9" name="Google Shape;589;p55"/>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590" name="Google Shape;590;p55"/>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591"/>
        <p:cNvGrpSpPr/>
        <p:nvPr/>
      </p:nvGrpSpPr>
      <p:grpSpPr>
        <a:xfrm>
          <a:off x="0" y="0"/>
          <a:ext cx="0" cy="0"/>
          <a:chOff x="0" y="0"/>
          <a:chExt cx="0" cy="0"/>
        </a:xfrm>
      </p:grpSpPr>
      <p:sp>
        <p:nvSpPr>
          <p:cNvPr id="592" name="Google Shape;592;p56"/>
          <p:cNvSpPr txBox="1">
            <a:spLocks noGrp="1"/>
          </p:cNvSpPr>
          <p:nvPr>
            <p:ph type="ctrTitle"/>
          </p:nvPr>
        </p:nvSpPr>
        <p:spPr>
          <a:xfrm flipH="1">
            <a:off x="2474500" y="3214700"/>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593" name="Google Shape;593;p56"/>
          <p:cNvSpPr txBox="1">
            <a:spLocks noGrp="1"/>
          </p:cNvSpPr>
          <p:nvPr>
            <p:ph type="subTitle" idx="1"/>
          </p:nvPr>
        </p:nvSpPr>
        <p:spPr>
          <a:xfrm flipH="1">
            <a:off x="2474500" y="3744825"/>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594" name="Google Shape;594;p56"/>
          <p:cNvSpPr txBox="1">
            <a:spLocks noGrp="1"/>
          </p:cNvSpPr>
          <p:nvPr>
            <p:ph type="title" idx="2" hasCustomPrompt="1"/>
          </p:nvPr>
        </p:nvSpPr>
        <p:spPr>
          <a:xfrm flipH="1">
            <a:off x="4041613" y="17901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595"/>
        <p:cNvGrpSpPr/>
        <p:nvPr/>
      </p:nvGrpSpPr>
      <p:grpSpPr>
        <a:xfrm>
          <a:off x="0" y="0"/>
          <a:ext cx="0" cy="0"/>
          <a:chOff x="0" y="0"/>
          <a:chExt cx="0" cy="0"/>
        </a:xfrm>
      </p:grpSpPr>
      <p:sp>
        <p:nvSpPr>
          <p:cNvPr id="596" name="Google Shape;596;p57"/>
          <p:cNvSpPr txBox="1">
            <a:spLocks noGrp="1"/>
          </p:cNvSpPr>
          <p:nvPr>
            <p:ph type="ctrTitle"/>
          </p:nvPr>
        </p:nvSpPr>
        <p:spPr>
          <a:xfrm>
            <a:off x="827400" y="1491650"/>
            <a:ext cx="2861400" cy="11316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3000">
                <a:solidFill>
                  <a:schemeClr val="lt1"/>
                </a:solidFill>
                <a:latin typeface="Hepta Slab Medium"/>
                <a:ea typeface="Hepta Slab Medium"/>
                <a:cs typeface="Hepta Slab Medium"/>
                <a:sym typeface="Hepta Slab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97" name="Google Shape;597;p57"/>
          <p:cNvSpPr txBox="1">
            <a:spLocks noGrp="1"/>
          </p:cNvSpPr>
          <p:nvPr>
            <p:ph type="subTitle" idx="1"/>
          </p:nvPr>
        </p:nvSpPr>
        <p:spPr>
          <a:xfrm>
            <a:off x="1402950" y="2977050"/>
            <a:ext cx="2736600" cy="34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latin typeface="Abel"/>
                <a:ea typeface="Abel"/>
                <a:cs typeface="Abel"/>
                <a:sym typeface="Abel"/>
              </a:defRPr>
            </a:lvl1pPr>
            <a:lvl2pPr lvl="1" rtl="0">
              <a:lnSpc>
                <a:spcPct val="100000"/>
              </a:lnSpc>
              <a:spcBef>
                <a:spcPts val="1600"/>
              </a:spcBef>
              <a:spcAft>
                <a:spcPts val="0"/>
              </a:spcAft>
              <a:buNone/>
              <a:defRPr sz="1600">
                <a:solidFill>
                  <a:schemeClr val="lt1"/>
                </a:solidFill>
                <a:latin typeface="Abel"/>
                <a:ea typeface="Abel"/>
                <a:cs typeface="Abel"/>
                <a:sym typeface="Abel"/>
              </a:defRPr>
            </a:lvl2pPr>
            <a:lvl3pPr lvl="2" rtl="0">
              <a:lnSpc>
                <a:spcPct val="100000"/>
              </a:lnSpc>
              <a:spcBef>
                <a:spcPts val="1600"/>
              </a:spcBef>
              <a:spcAft>
                <a:spcPts val="0"/>
              </a:spcAft>
              <a:buNone/>
              <a:defRPr sz="1600">
                <a:solidFill>
                  <a:schemeClr val="lt1"/>
                </a:solidFill>
                <a:latin typeface="Abel"/>
                <a:ea typeface="Abel"/>
                <a:cs typeface="Abel"/>
                <a:sym typeface="Abel"/>
              </a:defRPr>
            </a:lvl3pPr>
            <a:lvl4pPr lvl="3" rtl="0">
              <a:lnSpc>
                <a:spcPct val="100000"/>
              </a:lnSpc>
              <a:spcBef>
                <a:spcPts val="1600"/>
              </a:spcBef>
              <a:spcAft>
                <a:spcPts val="0"/>
              </a:spcAft>
              <a:buNone/>
              <a:defRPr sz="1600">
                <a:solidFill>
                  <a:schemeClr val="lt1"/>
                </a:solidFill>
                <a:latin typeface="Abel"/>
                <a:ea typeface="Abel"/>
                <a:cs typeface="Abel"/>
                <a:sym typeface="Abel"/>
              </a:defRPr>
            </a:lvl4pPr>
            <a:lvl5pPr lvl="4" rtl="0">
              <a:lnSpc>
                <a:spcPct val="100000"/>
              </a:lnSpc>
              <a:spcBef>
                <a:spcPts val="1600"/>
              </a:spcBef>
              <a:spcAft>
                <a:spcPts val="0"/>
              </a:spcAft>
              <a:buNone/>
              <a:defRPr sz="1600">
                <a:solidFill>
                  <a:schemeClr val="lt1"/>
                </a:solidFill>
                <a:latin typeface="Abel"/>
                <a:ea typeface="Abel"/>
                <a:cs typeface="Abel"/>
                <a:sym typeface="Abel"/>
              </a:defRPr>
            </a:lvl5pPr>
            <a:lvl6pPr lvl="5" rtl="0">
              <a:lnSpc>
                <a:spcPct val="100000"/>
              </a:lnSpc>
              <a:spcBef>
                <a:spcPts val="1600"/>
              </a:spcBef>
              <a:spcAft>
                <a:spcPts val="0"/>
              </a:spcAft>
              <a:buNone/>
              <a:defRPr sz="1600">
                <a:solidFill>
                  <a:schemeClr val="lt1"/>
                </a:solidFill>
                <a:latin typeface="Abel"/>
                <a:ea typeface="Abel"/>
                <a:cs typeface="Abel"/>
                <a:sym typeface="Abel"/>
              </a:defRPr>
            </a:lvl6pPr>
            <a:lvl7pPr lvl="6" rtl="0">
              <a:lnSpc>
                <a:spcPct val="100000"/>
              </a:lnSpc>
              <a:spcBef>
                <a:spcPts val="1600"/>
              </a:spcBef>
              <a:spcAft>
                <a:spcPts val="0"/>
              </a:spcAft>
              <a:buNone/>
              <a:defRPr sz="1600">
                <a:solidFill>
                  <a:schemeClr val="lt1"/>
                </a:solidFill>
                <a:latin typeface="Abel"/>
                <a:ea typeface="Abel"/>
                <a:cs typeface="Abel"/>
                <a:sym typeface="Abel"/>
              </a:defRPr>
            </a:lvl7pPr>
            <a:lvl8pPr lvl="7" rtl="0">
              <a:lnSpc>
                <a:spcPct val="100000"/>
              </a:lnSpc>
              <a:spcBef>
                <a:spcPts val="1600"/>
              </a:spcBef>
              <a:spcAft>
                <a:spcPts val="0"/>
              </a:spcAft>
              <a:buNone/>
              <a:defRPr sz="1600">
                <a:solidFill>
                  <a:schemeClr val="lt1"/>
                </a:solidFill>
                <a:latin typeface="Abel"/>
                <a:ea typeface="Abel"/>
                <a:cs typeface="Abel"/>
                <a:sym typeface="Abel"/>
              </a:defRPr>
            </a:lvl8pPr>
            <a:lvl9pPr lvl="8"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598" name="Google Shape;598;p57"/>
          <p:cNvSpPr txBox="1">
            <a:spLocks noGrp="1"/>
          </p:cNvSpPr>
          <p:nvPr>
            <p:ph type="subTitle" idx="2"/>
          </p:nvPr>
        </p:nvSpPr>
        <p:spPr>
          <a:xfrm>
            <a:off x="1402950" y="3642075"/>
            <a:ext cx="2736600" cy="34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latin typeface="Abel"/>
                <a:ea typeface="Abel"/>
                <a:cs typeface="Abel"/>
                <a:sym typeface="Abel"/>
              </a:defRPr>
            </a:lvl1pPr>
            <a:lvl2pPr lvl="1" rtl="0">
              <a:lnSpc>
                <a:spcPct val="100000"/>
              </a:lnSpc>
              <a:spcBef>
                <a:spcPts val="1600"/>
              </a:spcBef>
              <a:spcAft>
                <a:spcPts val="0"/>
              </a:spcAft>
              <a:buNone/>
              <a:defRPr sz="1600">
                <a:solidFill>
                  <a:schemeClr val="lt1"/>
                </a:solidFill>
                <a:latin typeface="Abel"/>
                <a:ea typeface="Abel"/>
                <a:cs typeface="Abel"/>
                <a:sym typeface="Abel"/>
              </a:defRPr>
            </a:lvl2pPr>
            <a:lvl3pPr lvl="2" rtl="0">
              <a:lnSpc>
                <a:spcPct val="100000"/>
              </a:lnSpc>
              <a:spcBef>
                <a:spcPts val="1600"/>
              </a:spcBef>
              <a:spcAft>
                <a:spcPts val="0"/>
              </a:spcAft>
              <a:buNone/>
              <a:defRPr sz="1600">
                <a:solidFill>
                  <a:schemeClr val="lt1"/>
                </a:solidFill>
                <a:latin typeface="Abel"/>
                <a:ea typeface="Abel"/>
                <a:cs typeface="Abel"/>
                <a:sym typeface="Abel"/>
              </a:defRPr>
            </a:lvl3pPr>
            <a:lvl4pPr lvl="3" rtl="0">
              <a:lnSpc>
                <a:spcPct val="100000"/>
              </a:lnSpc>
              <a:spcBef>
                <a:spcPts val="1600"/>
              </a:spcBef>
              <a:spcAft>
                <a:spcPts val="0"/>
              </a:spcAft>
              <a:buNone/>
              <a:defRPr sz="1600">
                <a:solidFill>
                  <a:schemeClr val="lt1"/>
                </a:solidFill>
                <a:latin typeface="Abel"/>
                <a:ea typeface="Abel"/>
                <a:cs typeface="Abel"/>
                <a:sym typeface="Abel"/>
              </a:defRPr>
            </a:lvl4pPr>
            <a:lvl5pPr lvl="4" rtl="0">
              <a:lnSpc>
                <a:spcPct val="100000"/>
              </a:lnSpc>
              <a:spcBef>
                <a:spcPts val="1600"/>
              </a:spcBef>
              <a:spcAft>
                <a:spcPts val="0"/>
              </a:spcAft>
              <a:buNone/>
              <a:defRPr sz="1600">
                <a:solidFill>
                  <a:schemeClr val="lt1"/>
                </a:solidFill>
                <a:latin typeface="Abel"/>
                <a:ea typeface="Abel"/>
                <a:cs typeface="Abel"/>
                <a:sym typeface="Abel"/>
              </a:defRPr>
            </a:lvl5pPr>
            <a:lvl6pPr lvl="5" rtl="0">
              <a:lnSpc>
                <a:spcPct val="100000"/>
              </a:lnSpc>
              <a:spcBef>
                <a:spcPts val="1600"/>
              </a:spcBef>
              <a:spcAft>
                <a:spcPts val="0"/>
              </a:spcAft>
              <a:buNone/>
              <a:defRPr sz="1600">
                <a:solidFill>
                  <a:schemeClr val="lt1"/>
                </a:solidFill>
                <a:latin typeface="Abel"/>
                <a:ea typeface="Abel"/>
                <a:cs typeface="Abel"/>
                <a:sym typeface="Abel"/>
              </a:defRPr>
            </a:lvl6pPr>
            <a:lvl7pPr lvl="6" rtl="0">
              <a:lnSpc>
                <a:spcPct val="100000"/>
              </a:lnSpc>
              <a:spcBef>
                <a:spcPts val="1600"/>
              </a:spcBef>
              <a:spcAft>
                <a:spcPts val="0"/>
              </a:spcAft>
              <a:buNone/>
              <a:defRPr sz="1600">
                <a:solidFill>
                  <a:schemeClr val="lt1"/>
                </a:solidFill>
                <a:latin typeface="Abel"/>
                <a:ea typeface="Abel"/>
                <a:cs typeface="Abel"/>
                <a:sym typeface="Abel"/>
              </a:defRPr>
            </a:lvl7pPr>
            <a:lvl8pPr lvl="7" rtl="0">
              <a:lnSpc>
                <a:spcPct val="100000"/>
              </a:lnSpc>
              <a:spcBef>
                <a:spcPts val="1600"/>
              </a:spcBef>
              <a:spcAft>
                <a:spcPts val="0"/>
              </a:spcAft>
              <a:buNone/>
              <a:defRPr sz="1600">
                <a:solidFill>
                  <a:schemeClr val="lt1"/>
                </a:solidFill>
                <a:latin typeface="Abel"/>
                <a:ea typeface="Abel"/>
                <a:cs typeface="Abel"/>
                <a:sym typeface="Abel"/>
              </a:defRPr>
            </a:lvl8pPr>
            <a:lvl9pPr lvl="8"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599"/>
        <p:cNvGrpSpPr/>
        <p:nvPr/>
      </p:nvGrpSpPr>
      <p:grpSpPr>
        <a:xfrm>
          <a:off x="0" y="0"/>
          <a:ext cx="0" cy="0"/>
          <a:chOff x="0" y="0"/>
          <a:chExt cx="0" cy="0"/>
        </a:xfrm>
      </p:grpSpPr>
      <p:grpSp>
        <p:nvGrpSpPr>
          <p:cNvPr id="600" name="Google Shape;600;p58"/>
          <p:cNvGrpSpPr/>
          <p:nvPr/>
        </p:nvGrpSpPr>
        <p:grpSpPr>
          <a:xfrm>
            <a:off x="445050" y="757163"/>
            <a:ext cx="8253900" cy="3871737"/>
            <a:chOff x="445050" y="349737"/>
            <a:chExt cx="8253900" cy="3871737"/>
          </a:xfrm>
        </p:grpSpPr>
        <p:sp>
          <p:nvSpPr>
            <p:cNvPr id="601" name="Google Shape;601;p58"/>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58"/>
            <p:cNvGrpSpPr/>
            <p:nvPr/>
          </p:nvGrpSpPr>
          <p:grpSpPr>
            <a:xfrm>
              <a:off x="445050" y="349737"/>
              <a:ext cx="8253900" cy="392400"/>
              <a:chOff x="-8550475" y="393000"/>
              <a:chExt cx="8253900" cy="392400"/>
            </a:xfrm>
          </p:grpSpPr>
          <p:sp>
            <p:nvSpPr>
              <p:cNvPr id="603" name="Google Shape;603;p58"/>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7" name="Google Shape;607;p58"/>
          <p:cNvSpPr txBox="1">
            <a:spLocks noGrp="1"/>
          </p:cNvSpPr>
          <p:nvPr>
            <p:ph type="subTitle" idx="1"/>
          </p:nvPr>
        </p:nvSpPr>
        <p:spPr>
          <a:xfrm>
            <a:off x="1209312" y="3342975"/>
            <a:ext cx="31386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608" name="Google Shape;608;p58"/>
          <p:cNvSpPr txBox="1">
            <a:spLocks noGrp="1"/>
          </p:cNvSpPr>
          <p:nvPr>
            <p:ph type="subTitle" idx="2"/>
          </p:nvPr>
        </p:nvSpPr>
        <p:spPr>
          <a:xfrm>
            <a:off x="4796057" y="3342975"/>
            <a:ext cx="31386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609" name="Google Shape;609;p58"/>
          <p:cNvSpPr txBox="1">
            <a:spLocks noGrp="1"/>
          </p:cNvSpPr>
          <p:nvPr>
            <p:ph type="subTitle" idx="3"/>
          </p:nvPr>
        </p:nvSpPr>
        <p:spPr>
          <a:xfrm>
            <a:off x="1209300" y="2927150"/>
            <a:ext cx="31386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610" name="Google Shape;610;p58"/>
          <p:cNvSpPr txBox="1">
            <a:spLocks noGrp="1"/>
          </p:cNvSpPr>
          <p:nvPr>
            <p:ph type="subTitle" idx="4"/>
          </p:nvPr>
        </p:nvSpPr>
        <p:spPr>
          <a:xfrm>
            <a:off x="4796051" y="2927150"/>
            <a:ext cx="31386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611" name="Google Shape;611;p58"/>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612"/>
        <p:cNvGrpSpPr/>
        <p:nvPr/>
      </p:nvGrpSpPr>
      <p:grpSpPr>
        <a:xfrm>
          <a:off x="0" y="0"/>
          <a:ext cx="0" cy="0"/>
          <a:chOff x="0" y="0"/>
          <a:chExt cx="0" cy="0"/>
        </a:xfrm>
      </p:grpSpPr>
      <p:sp>
        <p:nvSpPr>
          <p:cNvPr id="613" name="Google Shape;613;p59"/>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614"/>
        <p:cNvGrpSpPr/>
        <p:nvPr/>
      </p:nvGrpSpPr>
      <p:grpSpPr>
        <a:xfrm>
          <a:off x="0" y="0"/>
          <a:ext cx="0" cy="0"/>
          <a:chOff x="0" y="0"/>
          <a:chExt cx="0" cy="0"/>
        </a:xfrm>
      </p:grpSpPr>
      <p:sp>
        <p:nvSpPr>
          <p:cNvPr id="615" name="Google Shape;615;p60"/>
          <p:cNvSpPr txBox="1">
            <a:spLocks noGrp="1"/>
          </p:cNvSpPr>
          <p:nvPr>
            <p:ph type="ctrTitle"/>
          </p:nvPr>
        </p:nvSpPr>
        <p:spPr>
          <a:xfrm>
            <a:off x="6448075" y="1586063"/>
            <a:ext cx="1982700" cy="113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000"/>
              <a:buNone/>
              <a:defRPr sz="3000">
                <a:solidFill>
                  <a:schemeClr val="lt1"/>
                </a:solidFill>
                <a:latin typeface="Hepta Slab Medium"/>
                <a:ea typeface="Hepta Slab Medium"/>
                <a:cs typeface="Hepta Slab Medium"/>
                <a:sym typeface="Hepta Slab Medium"/>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16" name="Google Shape;616;p60"/>
          <p:cNvSpPr txBox="1">
            <a:spLocks noGrp="1"/>
          </p:cNvSpPr>
          <p:nvPr>
            <p:ph type="subTitle" idx="1"/>
          </p:nvPr>
        </p:nvSpPr>
        <p:spPr>
          <a:xfrm>
            <a:off x="5633875" y="3099163"/>
            <a:ext cx="2796900" cy="1206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lt1"/>
                </a:solidFill>
                <a:latin typeface="Abel"/>
                <a:ea typeface="Abel"/>
                <a:cs typeface="Abel"/>
                <a:sym typeface="Abel"/>
              </a:defRPr>
            </a:lvl1pPr>
            <a:lvl2pPr lvl="1" algn="r" rtl="0">
              <a:lnSpc>
                <a:spcPct val="100000"/>
              </a:lnSpc>
              <a:spcBef>
                <a:spcPts val="1600"/>
              </a:spcBef>
              <a:spcAft>
                <a:spcPts val="0"/>
              </a:spcAft>
              <a:buNone/>
              <a:defRPr sz="1600">
                <a:solidFill>
                  <a:schemeClr val="lt1"/>
                </a:solidFill>
                <a:latin typeface="Abel"/>
                <a:ea typeface="Abel"/>
                <a:cs typeface="Abel"/>
                <a:sym typeface="Abel"/>
              </a:defRPr>
            </a:lvl2pPr>
            <a:lvl3pPr lvl="2" algn="r" rtl="0">
              <a:lnSpc>
                <a:spcPct val="100000"/>
              </a:lnSpc>
              <a:spcBef>
                <a:spcPts val="1600"/>
              </a:spcBef>
              <a:spcAft>
                <a:spcPts val="0"/>
              </a:spcAft>
              <a:buNone/>
              <a:defRPr sz="1600">
                <a:solidFill>
                  <a:schemeClr val="lt1"/>
                </a:solidFill>
                <a:latin typeface="Abel"/>
                <a:ea typeface="Abel"/>
                <a:cs typeface="Abel"/>
                <a:sym typeface="Abel"/>
              </a:defRPr>
            </a:lvl3pPr>
            <a:lvl4pPr lvl="3" algn="r" rtl="0">
              <a:lnSpc>
                <a:spcPct val="100000"/>
              </a:lnSpc>
              <a:spcBef>
                <a:spcPts val="1600"/>
              </a:spcBef>
              <a:spcAft>
                <a:spcPts val="0"/>
              </a:spcAft>
              <a:buNone/>
              <a:defRPr sz="1600">
                <a:solidFill>
                  <a:schemeClr val="lt1"/>
                </a:solidFill>
                <a:latin typeface="Abel"/>
                <a:ea typeface="Abel"/>
                <a:cs typeface="Abel"/>
                <a:sym typeface="Abel"/>
              </a:defRPr>
            </a:lvl4pPr>
            <a:lvl5pPr lvl="4" algn="r" rtl="0">
              <a:lnSpc>
                <a:spcPct val="100000"/>
              </a:lnSpc>
              <a:spcBef>
                <a:spcPts val="1600"/>
              </a:spcBef>
              <a:spcAft>
                <a:spcPts val="0"/>
              </a:spcAft>
              <a:buNone/>
              <a:defRPr sz="1600">
                <a:solidFill>
                  <a:schemeClr val="lt1"/>
                </a:solidFill>
                <a:latin typeface="Abel"/>
                <a:ea typeface="Abel"/>
                <a:cs typeface="Abel"/>
                <a:sym typeface="Abel"/>
              </a:defRPr>
            </a:lvl5pPr>
            <a:lvl6pPr lvl="5" algn="r" rtl="0">
              <a:lnSpc>
                <a:spcPct val="100000"/>
              </a:lnSpc>
              <a:spcBef>
                <a:spcPts val="1600"/>
              </a:spcBef>
              <a:spcAft>
                <a:spcPts val="0"/>
              </a:spcAft>
              <a:buNone/>
              <a:defRPr sz="1600">
                <a:solidFill>
                  <a:schemeClr val="lt1"/>
                </a:solidFill>
                <a:latin typeface="Abel"/>
                <a:ea typeface="Abel"/>
                <a:cs typeface="Abel"/>
                <a:sym typeface="Abel"/>
              </a:defRPr>
            </a:lvl6pPr>
            <a:lvl7pPr lvl="6" algn="r" rtl="0">
              <a:lnSpc>
                <a:spcPct val="100000"/>
              </a:lnSpc>
              <a:spcBef>
                <a:spcPts val="1600"/>
              </a:spcBef>
              <a:spcAft>
                <a:spcPts val="0"/>
              </a:spcAft>
              <a:buNone/>
              <a:defRPr sz="1600">
                <a:solidFill>
                  <a:schemeClr val="lt1"/>
                </a:solidFill>
                <a:latin typeface="Abel"/>
                <a:ea typeface="Abel"/>
                <a:cs typeface="Abel"/>
                <a:sym typeface="Abel"/>
              </a:defRPr>
            </a:lvl7pPr>
            <a:lvl8pPr lvl="7" algn="r" rtl="0">
              <a:lnSpc>
                <a:spcPct val="100000"/>
              </a:lnSpc>
              <a:spcBef>
                <a:spcPts val="1600"/>
              </a:spcBef>
              <a:spcAft>
                <a:spcPts val="0"/>
              </a:spcAft>
              <a:buNone/>
              <a:defRPr sz="1600">
                <a:solidFill>
                  <a:schemeClr val="lt1"/>
                </a:solidFill>
                <a:latin typeface="Abel"/>
                <a:ea typeface="Abel"/>
                <a:cs typeface="Abel"/>
                <a:sym typeface="Abel"/>
              </a:defRPr>
            </a:lvl8pPr>
            <a:lvl9pPr lvl="8" algn="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617"/>
        <p:cNvGrpSpPr/>
        <p:nvPr/>
      </p:nvGrpSpPr>
      <p:grpSpPr>
        <a:xfrm>
          <a:off x="0" y="0"/>
          <a:ext cx="0" cy="0"/>
          <a:chOff x="0" y="0"/>
          <a:chExt cx="0" cy="0"/>
        </a:xfrm>
      </p:grpSpPr>
      <p:sp>
        <p:nvSpPr>
          <p:cNvPr id="618" name="Google Shape;618;p61"/>
          <p:cNvSpPr txBox="1">
            <a:spLocks noGrp="1"/>
          </p:cNvSpPr>
          <p:nvPr>
            <p:ph type="title"/>
          </p:nvPr>
        </p:nvSpPr>
        <p:spPr>
          <a:xfrm>
            <a:off x="2144500" y="2240775"/>
            <a:ext cx="4854900" cy="1125600"/>
          </a:xfrm>
          <a:prstGeom prst="rect">
            <a:avLst/>
          </a:prstGeom>
        </p:spPr>
        <p:txBody>
          <a:bodyPr spcFirstLastPara="1" wrap="square" lIns="91425" tIns="91425" rIns="91425" bIns="91425" anchor="ctr" anchorCtr="0">
            <a:noAutofit/>
          </a:bodyPr>
          <a:lstStyle>
            <a:lvl1pPr lvl="0" algn="ctr" rtl="0">
              <a:lnSpc>
                <a:spcPct val="110000"/>
              </a:lnSpc>
              <a:spcBef>
                <a:spcPts val="0"/>
              </a:spcBef>
              <a:spcAft>
                <a:spcPts val="0"/>
              </a:spcAft>
              <a:buClr>
                <a:schemeClr val="lt2"/>
              </a:buClr>
              <a:buSzPts val="4800"/>
              <a:buNone/>
              <a:defRPr sz="3600">
                <a:solidFill>
                  <a:schemeClr val="lt1"/>
                </a:solidFill>
              </a:defRPr>
            </a:lvl1pPr>
            <a:lvl2pPr lvl="1" rtl="0">
              <a:spcBef>
                <a:spcPts val="0"/>
              </a:spcBef>
              <a:spcAft>
                <a:spcPts val="0"/>
              </a:spcAft>
              <a:buClr>
                <a:schemeClr val="accent3"/>
              </a:buClr>
              <a:buSzPts val="4800"/>
              <a:buNone/>
              <a:defRPr sz="4800">
                <a:solidFill>
                  <a:schemeClr val="accent3"/>
                </a:solidFill>
                <a:highlight>
                  <a:schemeClr val="accent4"/>
                </a:highlight>
              </a:defRPr>
            </a:lvl2pPr>
            <a:lvl3pPr lvl="2" rtl="0">
              <a:spcBef>
                <a:spcPts val="0"/>
              </a:spcBef>
              <a:spcAft>
                <a:spcPts val="0"/>
              </a:spcAft>
              <a:buClr>
                <a:schemeClr val="accent3"/>
              </a:buClr>
              <a:buSzPts val="4800"/>
              <a:buNone/>
              <a:defRPr sz="4800">
                <a:solidFill>
                  <a:schemeClr val="accent3"/>
                </a:solidFill>
                <a:highlight>
                  <a:schemeClr val="accent4"/>
                </a:highlight>
              </a:defRPr>
            </a:lvl3pPr>
            <a:lvl4pPr lvl="3" rtl="0">
              <a:spcBef>
                <a:spcPts val="0"/>
              </a:spcBef>
              <a:spcAft>
                <a:spcPts val="0"/>
              </a:spcAft>
              <a:buClr>
                <a:schemeClr val="accent3"/>
              </a:buClr>
              <a:buSzPts val="4800"/>
              <a:buNone/>
              <a:defRPr sz="4800">
                <a:solidFill>
                  <a:schemeClr val="accent3"/>
                </a:solidFill>
                <a:highlight>
                  <a:schemeClr val="accent4"/>
                </a:highlight>
              </a:defRPr>
            </a:lvl4pPr>
            <a:lvl5pPr lvl="4" rtl="0">
              <a:spcBef>
                <a:spcPts val="0"/>
              </a:spcBef>
              <a:spcAft>
                <a:spcPts val="0"/>
              </a:spcAft>
              <a:buClr>
                <a:schemeClr val="accent3"/>
              </a:buClr>
              <a:buSzPts val="4800"/>
              <a:buNone/>
              <a:defRPr sz="4800">
                <a:solidFill>
                  <a:schemeClr val="accent3"/>
                </a:solidFill>
                <a:highlight>
                  <a:schemeClr val="accent4"/>
                </a:highlight>
              </a:defRPr>
            </a:lvl5pPr>
            <a:lvl6pPr lvl="5" rtl="0">
              <a:spcBef>
                <a:spcPts val="0"/>
              </a:spcBef>
              <a:spcAft>
                <a:spcPts val="0"/>
              </a:spcAft>
              <a:buClr>
                <a:schemeClr val="accent3"/>
              </a:buClr>
              <a:buSzPts val="4800"/>
              <a:buNone/>
              <a:defRPr sz="4800">
                <a:solidFill>
                  <a:schemeClr val="accent3"/>
                </a:solidFill>
                <a:highlight>
                  <a:schemeClr val="accent4"/>
                </a:highlight>
              </a:defRPr>
            </a:lvl6pPr>
            <a:lvl7pPr lvl="6" rtl="0">
              <a:spcBef>
                <a:spcPts val="0"/>
              </a:spcBef>
              <a:spcAft>
                <a:spcPts val="0"/>
              </a:spcAft>
              <a:buClr>
                <a:schemeClr val="accent3"/>
              </a:buClr>
              <a:buSzPts val="4800"/>
              <a:buNone/>
              <a:defRPr sz="4800">
                <a:solidFill>
                  <a:schemeClr val="accent3"/>
                </a:solidFill>
                <a:highlight>
                  <a:schemeClr val="accent4"/>
                </a:highlight>
              </a:defRPr>
            </a:lvl7pPr>
            <a:lvl8pPr lvl="7" rtl="0">
              <a:spcBef>
                <a:spcPts val="0"/>
              </a:spcBef>
              <a:spcAft>
                <a:spcPts val="0"/>
              </a:spcAft>
              <a:buClr>
                <a:schemeClr val="accent3"/>
              </a:buClr>
              <a:buSzPts val="4800"/>
              <a:buNone/>
              <a:defRPr sz="4800">
                <a:solidFill>
                  <a:schemeClr val="accent3"/>
                </a:solidFill>
                <a:highlight>
                  <a:schemeClr val="accent4"/>
                </a:highlight>
              </a:defRPr>
            </a:lvl8pPr>
            <a:lvl9pPr lvl="8" rtl="0">
              <a:spcBef>
                <a:spcPts val="0"/>
              </a:spcBef>
              <a:spcAft>
                <a:spcPts val="0"/>
              </a:spcAft>
              <a:buClr>
                <a:schemeClr val="accent3"/>
              </a:buClr>
              <a:buSzPts val="4800"/>
              <a:buNone/>
              <a:defRPr sz="4800">
                <a:solidFill>
                  <a:schemeClr val="accent3"/>
                </a:solidFill>
                <a:highlight>
                  <a:schemeClr val="accent4"/>
                </a:highlight>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19"/>
        <p:cNvGrpSpPr/>
        <p:nvPr/>
      </p:nvGrpSpPr>
      <p:grpSpPr>
        <a:xfrm>
          <a:off x="0" y="0"/>
          <a:ext cx="0" cy="0"/>
          <a:chOff x="0" y="0"/>
          <a:chExt cx="0" cy="0"/>
        </a:xfrm>
      </p:grpSpPr>
      <p:sp>
        <p:nvSpPr>
          <p:cNvPr id="620" name="Google Shape;620;p62"/>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621" name="Google Shape;621;p62"/>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622" name="Google Shape;622;p62"/>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623"/>
        <p:cNvGrpSpPr/>
        <p:nvPr/>
      </p:nvGrpSpPr>
      <p:grpSpPr>
        <a:xfrm>
          <a:off x="0" y="0"/>
          <a:ext cx="0" cy="0"/>
          <a:chOff x="0" y="0"/>
          <a:chExt cx="0" cy="0"/>
        </a:xfrm>
      </p:grpSpPr>
      <p:grpSp>
        <p:nvGrpSpPr>
          <p:cNvPr id="624" name="Google Shape;624;p63"/>
          <p:cNvGrpSpPr/>
          <p:nvPr/>
        </p:nvGrpSpPr>
        <p:grpSpPr>
          <a:xfrm>
            <a:off x="445050" y="757163"/>
            <a:ext cx="8253900" cy="3871737"/>
            <a:chOff x="445050" y="349737"/>
            <a:chExt cx="8253900" cy="3871737"/>
          </a:xfrm>
        </p:grpSpPr>
        <p:sp>
          <p:nvSpPr>
            <p:cNvPr id="625" name="Google Shape;625;p63"/>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63"/>
            <p:cNvGrpSpPr/>
            <p:nvPr/>
          </p:nvGrpSpPr>
          <p:grpSpPr>
            <a:xfrm>
              <a:off x="445050" y="349737"/>
              <a:ext cx="8253900" cy="392400"/>
              <a:chOff x="-8550475" y="393000"/>
              <a:chExt cx="8253900" cy="392400"/>
            </a:xfrm>
          </p:grpSpPr>
          <p:sp>
            <p:nvSpPr>
              <p:cNvPr id="627" name="Google Shape;627;p63"/>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63"/>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632"/>
        <p:cNvGrpSpPr/>
        <p:nvPr/>
      </p:nvGrpSpPr>
      <p:grpSpPr>
        <a:xfrm>
          <a:off x="0" y="0"/>
          <a:ext cx="0" cy="0"/>
          <a:chOff x="0" y="0"/>
          <a:chExt cx="0" cy="0"/>
        </a:xfrm>
      </p:grpSpPr>
      <p:grpSp>
        <p:nvGrpSpPr>
          <p:cNvPr id="633" name="Google Shape;633;p64"/>
          <p:cNvGrpSpPr/>
          <p:nvPr/>
        </p:nvGrpSpPr>
        <p:grpSpPr>
          <a:xfrm>
            <a:off x="445050" y="757163"/>
            <a:ext cx="8253900" cy="3871737"/>
            <a:chOff x="445050" y="349737"/>
            <a:chExt cx="8253900" cy="3871737"/>
          </a:xfrm>
        </p:grpSpPr>
        <p:sp>
          <p:nvSpPr>
            <p:cNvPr id="634" name="Google Shape;634;p64"/>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4"/>
            <p:cNvGrpSpPr/>
            <p:nvPr/>
          </p:nvGrpSpPr>
          <p:grpSpPr>
            <a:xfrm>
              <a:off x="445050" y="349737"/>
              <a:ext cx="8253900" cy="392400"/>
              <a:chOff x="-8550475" y="393000"/>
              <a:chExt cx="8253900" cy="392400"/>
            </a:xfrm>
          </p:grpSpPr>
          <p:sp>
            <p:nvSpPr>
              <p:cNvPr id="636" name="Google Shape;636;p64"/>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4"/>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4"/>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0" name="Google Shape;640;p64"/>
          <p:cNvSpPr txBox="1">
            <a:spLocks noGrp="1"/>
          </p:cNvSpPr>
          <p:nvPr>
            <p:ph type="subTitle" idx="1"/>
          </p:nvPr>
        </p:nvSpPr>
        <p:spPr>
          <a:xfrm>
            <a:off x="1722750" y="3233675"/>
            <a:ext cx="5698500" cy="418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solidFill>
                  <a:schemeClr val="lt1"/>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41" name="Google Shape;641;p64"/>
          <p:cNvSpPr txBox="1">
            <a:spLocks noGrp="1"/>
          </p:cNvSpPr>
          <p:nvPr>
            <p:ph type="title" hasCustomPrompt="1"/>
          </p:nvPr>
        </p:nvSpPr>
        <p:spPr>
          <a:xfrm>
            <a:off x="1722750" y="2083325"/>
            <a:ext cx="56985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9600"/>
              <a:buNone/>
              <a:defRPr sz="7200">
                <a:solidFill>
                  <a:schemeClr val="lt1"/>
                </a:solidFill>
              </a:defRPr>
            </a:lvl1pPr>
            <a:lvl2pPr lvl="1"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9600"/>
              <a:buFont typeface="Fira Sans Extra Condensed Medium"/>
              <a:buNone/>
              <a:defRPr sz="9600">
                <a:highlight>
                  <a:schemeClr val="dk2"/>
                </a:highlight>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2"/>
        </a:solidFill>
        <a:effectLst/>
      </p:bgPr>
    </p:bg>
    <p:spTree>
      <p:nvGrpSpPr>
        <p:cNvPr id="1" name="Shape 642"/>
        <p:cNvGrpSpPr/>
        <p:nvPr/>
      </p:nvGrpSpPr>
      <p:grpSpPr>
        <a:xfrm>
          <a:off x="0" y="0"/>
          <a:ext cx="0" cy="0"/>
          <a:chOff x="0" y="0"/>
          <a:chExt cx="0" cy="0"/>
        </a:xfrm>
      </p:grpSpPr>
      <p:sp>
        <p:nvSpPr>
          <p:cNvPr id="643" name="Google Shape;643;p65"/>
          <p:cNvSpPr txBox="1">
            <a:spLocks noGrp="1"/>
          </p:cNvSpPr>
          <p:nvPr>
            <p:ph type="subTitle" idx="1"/>
          </p:nvPr>
        </p:nvSpPr>
        <p:spPr>
          <a:xfrm flipH="1">
            <a:off x="1249387"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4" name="Google Shape;644;p65"/>
          <p:cNvSpPr txBox="1">
            <a:spLocks noGrp="1"/>
          </p:cNvSpPr>
          <p:nvPr>
            <p:ph type="subTitle" idx="2"/>
          </p:nvPr>
        </p:nvSpPr>
        <p:spPr>
          <a:xfrm flipH="1">
            <a:off x="1249387"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5" name="Google Shape;645;p65"/>
          <p:cNvSpPr txBox="1">
            <a:spLocks noGrp="1"/>
          </p:cNvSpPr>
          <p:nvPr>
            <p:ph type="subTitle" idx="3"/>
          </p:nvPr>
        </p:nvSpPr>
        <p:spPr>
          <a:xfrm flipH="1">
            <a:off x="5234863" y="1614298"/>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6" name="Google Shape;646;p65"/>
          <p:cNvSpPr txBox="1">
            <a:spLocks noGrp="1"/>
          </p:cNvSpPr>
          <p:nvPr>
            <p:ph type="subTitle" idx="4"/>
          </p:nvPr>
        </p:nvSpPr>
        <p:spPr>
          <a:xfrm flipH="1">
            <a:off x="5234863" y="4035999"/>
            <a:ext cx="2659800" cy="5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7" name="Google Shape;647;p65"/>
          <p:cNvSpPr txBox="1">
            <a:spLocks noGrp="1"/>
          </p:cNvSpPr>
          <p:nvPr>
            <p:ph type="subTitle" idx="5"/>
          </p:nvPr>
        </p:nvSpPr>
        <p:spPr>
          <a:xfrm flipH="1">
            <a:off x="865638"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648" name="Google Shape;648;p65"/>
          <p:cNvSpPr txBox="1">
            <a:spLocks noGrp="1"/>
          </p:cNvSpPr>
          <p:nvPr>
            <p:ph type="subTitle" idx="6"/>
          </p:nvPr>
        </p:nvSpPr>
        <p:spPr>
          <a:xfrm flipH="1">
            <a:off x="865637"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649" name="Google Shape;649;p65"/>
          <p:cNvSpPr txBox="1">
            <a:spLocks noGrp="1"/>
          </p:cNvSpPr>
          <p:nvPr>
            <p:ph type="subTitle" idx="7"/>
          </p:nvPr>
        </p:nvSpPr>
        <p:spPr>
          <a:xfrm flipH="1">
            <a:off x="4851163" y="12650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650" name="Google Shape;650;p65"/>
          <p:cNvSpPr txBox="1">
            <a:spLocks noGrp="1"/>
          </p:cNvSpPr>
          <p:nvPr>
            <p:ph type="subTitle" idx="8"/>
          </p:nvPr>
        </p:nvSpPr>
        <p:spPr>
          <a:xfrm flipH="1">
            <a:off x="4851163" y="3686803"/>
            <a:ext cx="3427200" cy="455400"/>
          </a:xfrm>
          <a:prstGeom prst="rect">
            <a:avLst/>
          </a:prstGeom>
          <a:noFill/>
        </p:spPr>
        <p:txBody>
          <a:bodyPr spcFirstLastPara="1" wrap="square" lIns="91425" tIns="91425" rIns="91425" bIns="91425" anchor="b" anchorCtr="0">
            <a:noAutofit/>
          </a:bodyPr>
          <a:lstStyle>
            <a:lvl1pPr lvl="0" algn="ctr" rtl="0">
              <a:lnSpc>
                <a:spcPct val="110000"/>
              </a:lnSpc>
              <a:spcBef>
                <a:spcPts val="0"/>
              </a:spcBef>
              <a:spcAft>
                <a:spcPts val="0"/>
              </a:spcAft>
              <a:buClr>
                <a:schemeClr val="dk1"/>
              </a:buClr>
              <a:buSzPts val="2400"/>
              <a:buFont typeface="Sansita"/>
              <a:buNone/>
              <a:defRPr sz="1800">
                <a:solidFill>
                  <a:schemeClr val="lt1"/>
                </a:solidFill>
                <a:latin typeface="Hepta Slab Medium"/>
                <a:ea typeface="Hepta Slab Medium"/>
                <a:cs typeface="Hepta Slab Medium"/>
                <a:sym typeface="Hepta Slab Medium"/>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lt2"/>
        </a:solidFill>
        <a:effectLst/>
      </p:bgPr>
    </p:bg>
    <p:spTree>
      <p:nvGrpSpPr>
        <p:cNvPr id="1" name="Shape 651"/>
        <p:cNvGrpSpPr/>
        <p:nvPr/>
      </p:nvGrpSpPr>
      <p:grpSpPr>
        <a:xfrm>
          <a:off x="0" y="0"/>
          <a:ext cx="0" cy="0"/>
          <a:chOff x="0" y="0"/>
          <a:chExt cx="0" cy="0"/>
        </a:xfrm>
      </p:grpSpPr>
      <p:sp>
        <p:nvSpPr>
          <p:cNvPr id="652" name="Google Shape;652;p66"/>
          <p:cNvSpPr txBox="1">
            <a:spLocks noGrp="1"/>
          </p:cNvSpPr>
          <p:nvPr>
            <p:ph type="ctrTitle"/>
          </p:nvPr>
        </p:nvSpPr>
        <p:spPr>
          <a:xfrm>
            <a:off x="3225142" y="3958199"/>
            <a:ext cx="2693400" cy="441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1"/>
              </a:buClr>
              <a:buSzPts val="1400"/>
              <a:buNone/>
              <a:defRPr sz="16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653" name="Google Shape;653;p66"/>
          <p:cNvSpPr txBox="1">
            <a:spLocks noGrp="1"/>
          </p:cNvSpPr>
          <p:nvPr>
            <p:ph type="subTitle" idx="1"/>
          </p:nvPr>
        </p:nvSpPr>
        <p:spPr>
          <a:xfrm>
            <a:off x="1839300" y="1650813"/>
            <a:ext cx="5465100" cy="1545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400">
                <a:solidFill>
                  <a:schemeClr val="lt1"/>
                </a:solidFill>
              </a:defRPr>
            </a:lvl1pPr>
            <a:lvl2pPr lvl="1" algn="ctr" rtl="0">
              <a:lnSpc>
                <a:spcPct val="100000"/>
              </a:lnSpc>
              <a:spcBef>
                <a:spcPts val="0"/>
              </a:spcBef>
              <a:spcAft>
                <a:spcPts val="0"/>
              </a:spcAft>
              <a:buNone/>
              <a:defRPr sz="2400">
                <a:solidFill>
                  <a:schemeClr val="lt1"/>
                </a:solidFill>
              </a:defRPr>
            </a:lvl2pPr>
            <a:lvl3pPr lvl="2" algn="ctr" rtl="0">
              <a:lnSpc>
                <a:spcPct val="100000"/>
              </a:lnSpc>
              <a:spcBef>
                <a:spcPts val="0"/>
              </a:spcBef>
              <a:spcAft>
                <a:spcPts val="0"/>
              </a:spcAft>
              <a:buNone/>
              <a:defRPr sz="2400">
                <a:solidFill>
                  <a:schemeClr val="lt1"/>
                </a:solidFill>
              </a:defRPr>
            </a:lvl3pPr>
            <a:lvl4pPr lvl="3" algn="ctr" rtl="0">
              <a:lnSpc>
                <a:spcPct val="100000"/>
              </a:lnSpc>
              <a:spcBef>
                <a:spcPts val="0"/>
              </a:spcBef>
              <a:spcAft>
                <a:spcPts val="0"/>
              </a:spcAft>
              <a:buNone/>
              <a:defRPr sz="2400">
                <a:solidFill>
                  <a:schemeClr val="lt1"/>
                </a:solidFill>
              </a:defRPr>
            </a:lvl4pPr>
            <a:lvl5pPr lvl="4" algn="ctr" rtl="0">
              <a:lnSpc>
                <a:spcPct val="100000"/>
              </a:lnSpc>
              <a:spcBef>
                <a:spcPts val="0"/>
              </a:spcBef>
              <a:spcAft>
                <a:spcPts val="0"/>
              </a:spcAft>
              <a:buNone/>
              <a:defRPr sz="2400">
                <a:solidFill>
                  <a:schemeClr val="lt1"/>
                </a:solidFill>
              </a:defRPr>
            </a:lvl5pPr>
            <a:lvl6pPr lvl="5" algn="ctr" rtl="0">
              <a:lnSpc>
                <a:spcPct val="100000"/>
              </a:lnSpc>
              <a:spcBef>
                <a:spcPts val="0"/>
              </a:spcBef>
              <a:spcAft>
                <a:spcPts val="0"/>
              </a:spcAft>
              <a:buNone/>
              <a:defRPr sz="2400">
                <a:solidFill>
                  <a:schemeClr val="lt1"/>
                </a:solidFill>
              </a:defRPr>
            </a:lvl6pPr>
            <a:lvl7pPr lvl="6" algn="ctr" rtl="0">
              <a:lnSpc>
                <a:spcPct val="100000"/>
              </a:lnSpc>
              <a:spcBef>
                <a:spcPts val="0"/>
              </a:spcBef>
              <a:spcAft>
                <a:spcPts val="0"/>
              </a:spcAft>
              <a:buNone/>
              <a:defRPr sz="2400">
                <a:solidFill>
                  <a:schemeClr val="lt1"/>
                </a:solidFill>
              </a:defRPr>
            </a:lvl7pPr>
            <a:lvl8pPr lvl="7" algn="ctr" rtl="0">
              <a:lnSpc>
                <a:spcPct val="100000"/>
              </a:lnSpc>
              <a:spcBef>
                <a:spcPts val="0"/>
              </a:spcBef>
              <a:spcAft>
                <a:spcPts val="0"/>
              </a:spcAft>
              <a:buNone/>
              <a:defRPr sz="2400">
                <a:solidFill>
                  <a:schemeClr val="lt1"/>
                </a:solidFill>
              </a:defRPr>
            </a:lvl8pPr>
            <a:lvl9pPr lvl="8" algn="ctr" rtl="0">
              <a:lnSpc>
                <a:spcPct val="100000"/>
              </a:lnSpc>
              <a:spcBef>
                <a:spcPts val="0"/>
              </a:spcBef>
              <a:spcAft>
                <a:spcPts val="0"/>
              </a:spcAft>
              <a:buNone/>
              <a:defRPr sz="24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long list">
  <p:cSld name="CUSTOM_8">
    <p:bg>
      <p:bgPr>
        <a:solidFill>
          <a:schemeClr val="lt2"/>
        </a:solidFill>
        <a:effectLst/>
      </p:bgPr>
    </p:bg>
    <p:spTree>
      <p:nvGrpSpPr>
        <p:cNvPr id="1" name="Shape 654"/>
        <p:cNvGrpSpPr/>
        <p:nvPr/>
      </p:nvGrpSpPr>
      <p:grpSpPr>
        <a:xfrm>
          <a:off x="0" y="0"/>
          <a:ext cx="0" cy="0"/>
          <a:chOff x="0" y="0"/>
          <a:chExt cx="0" cy="0"/>
        </a:xfrm>
      </p:grpSpPr>
      <p:sp>
        <p:nvSpPr>
          <p:cNvPr id="655" name="Google Shape;655;p67"/>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656" name="Google Shape;656;p67"/>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hree columns ">
  <p:cSld name="CUSTOM_2_2">
    <p:bg>
      <p:bgPr>
        <a:solidFill>
          <a:schemeClr val="lt2"/>
        </a:solidFill>
        <a:effectLst/>
      </p:bgPr>
    </p:bg>
    <p:spTree>
      <p:nvGrpSpPr>
        <p:cNvPr id="1" name="Shape 657"/>
        <p:cNvGrpSpPr/>
        <p:nvPr/>
      </p:nvGrpSpPr>
      <p:grpSpPr>
        <a:xfrm>
          <a:off x="0" y="0"/>
          <a:ext cx="0" cy="0"/>
          <a:chOff x="0" y="0"/>
          <a:chExt cx="0" cy="0"/>
        </a:xfrm>
      </p:grpSpPr>
      <p:grpSp>
        <p:nvGrpSpPr>
          <p:cNvPr id="658" name="Google Shape;658;p68"/>
          <p:cNvGrpSpPr/>
          <p:nvPr/>
        </p:nvGrpSpPr>
        <p:grpSpPr>
          <a:xfrm>
            <a:off x="445050" y="757163"/>
            <a:ext cx="8253900" cy="3871737"/>
            <a:chOff x="445050" y="349737"/>
            <a:chExt cx="8253900" cy="3871737"/>
          </a:xfrm>
        </p:grpSpPr>
        <p:sp>
          <p:nvSpPr>
            <p:cNvPr id="659" name="Google Shape;659;p68"/>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68"/>
            <p:cNvGrpSpPr/>
            <p:nvPr/>
          </p:nvGrpSpPr>
          <p:grpSpPr>
            <a:xfrm>
              <a:off x="445050" y="349737"/>
              <a:ext cx="8253900" cy="392400"/>
              <a:chOff x="-8550475" y="393000"/>
              <a:chExt cx="8253900" cy="392400"/>
            </a:xfrm>
          </p:grpSpPr>
          <p:sp>
            <p:nvSpPr>
              <p:cNvPr id="661" name="Google Shape;661;p68"/>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 name="Google Shape;665;p68"/>
          <p:cNvSpPr txBox="1">
            <a:spLocks noGrp="1"/>
          </p:cNvSpPr>
          <p:nvPr>
            <p:ph type="subTitle" idx="1"/>
          </p:nvPr>
        </p:nvSpPr>
        <p:spPr>
          <a:xfrm>
            <a:off x="713229"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666" name="Google Shape;666;p68"/>
          <p:cNvSpPr txBox="1">
            <a:spLocks noGrp="1"/>
          </p:cNvSpPr>
          <p:nvPr>
            <p:ph type="subTitle" idx="2"/>
          </p:nvPr>
        </p:nvSpPr>
        <p:spPr>
          <a:xfrm>
            <a:off x="713229"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667" name="Google Shape;667;p68"/>
          <p:cNvSpPr txBox="1">
            <a:spLocks noGrp="1"/>
          </p:cNvSpPr>
          <p:nvPr>
            <p:ph type="subTitle" idx="3"/>
          </p:nvPr>
        </p:nvSpPr>
        <p:spPr>
          <a:xfrm>
            <a:off x="3517325"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668" name="Google Shape;668;p68"/>
          <p:cNvSpPr txBox="1">
            <a:spLocks noGrp="1"/>
          </p:cNvSpPr>
          <p:nvPr>
            <p:ph type="subTitle" idx="4"/>
          </p:nvPr>
        </p:nvSpPr>
        <p:spPr>
          <a:xfrm>
            <a:off x="3517325"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669" name="Google Shape;669;p68"/>
          <p:cNvSpPr txBox="1">
            <a:spLocks noGrp="1"/>
          </p:cNvSpPr>
          <p:nvPr>
            <p:ph type="subTitle" idx="5"/>
          </p:nvPr>
        </p:nvSpPr>
        <p:spPr>
          <a:xfrm>
            <a:off x="6277192"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670" name="Google Shape;670;p68"/>
          <p:cNvSpPr txBox="1">
            <a:spLocks noGrp="1"/>
          </p:cNvSpPr>
          <p:nvPr>
            <p:ph type="subTitle" idx="6"/>
          </p:nvPr>
        </p:nvSpPr>
        <p:spPr>
          <a:xfrm>
            <a:off x="6277192"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Medium"/>
                <a:ea typeface="Hepta Slab Medium"/>
                <a:cs typeface="Hepta Slab Medium"/>
                <a:sym typeface="Hepta Slab Medium"/>
              </a:defRPr>
            </a:lvl1pPr>
            <a:lvl2pPr lvl="1"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2pPr>
            <a:lvl3pPr lvl="2"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3pPr>
            <a:lvl4pPr lvl="3"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4pPr>
            <a:lvl5pPr lvl="4"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5pPr>
            <a:lvl6pPr lvl="5"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6pPr>
            <a:lvl7pPr lvl="6"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7pPr>
            <a:lvl8pPr lvl="7" algn="ctr" rtl="0">
              <a:lnSpc>
                <a:spcPct val="110000"/>
              </a:lnSpc>
              <a:spcBef>
                <a:spcPts val="1600"/>
              </a:spcBef>
              <a:spcAft>
                <a:spcPts val="0"/>
              </a:spcAft>
              <a:buNone/>
              <a:defRPr sz="1800">
                <a:solidFill>
                  <a:schemeClr val="lt1"/>
                </a:solidFill>
                <a:latin typeface="Hepta Slab Medium"/>
                <a:ea typeface="Hepta Slab Medium"/>
                <a:cs typeface="Hepta Slab Medium"/>
                <a:sym typeface="Hepta Slab Medium"/>
              </a:defRPr>
            </a:lvl8pPr>
            <a:lvl9pPr lvl="8" algn="ctr" rtl="0">
              <a:lnSpc>
                <a:spcPct val="110000"/>
              </a:lnSpc>
              <a:spcBef>
                <a:spcPts val="1600"/>
              </a:spcBef>
              <a:spcAft>
                <a:spcPts val="1600"/>
              </a:spcAft>
              <a:buNone/>
              <a:defRPr sz="1800">
                <a:solidFill>
                  <a:schemeClr val="lt1"/>
                </a:solidFill>
                <a:latin typeface="Hepta Slab Medium"/>
                <a:ea typeface="Hepta Slab Medium"/>
                <a:cs typeface="Hepta Slab Medium"/>
                <a:sym typeface="Hepta Slab Medium"/>
              </a:defRPr>
            </a:lvl9pPr>
          </a:lstStyle>
          <a:p>
            <a:endParaRPr/>
          </a:p>
        </p:txBody>
      </p:sp>
      <p:sp>
        <p:nvSpPr>
          <p:cNvPr id="671" name="Google Shape;671;p68"/>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ig title">
  <p:cSld name="MAIN_POINT_1">
    <p:bg>
      <p:bgPr>
        <a:solidFill>
          <a:schemeClr val="lt2"/>
        </a:solidFill>
        <a:effectLst/>
      </p:bgPr>
    </p:bg>
    <p:spTree>
      <p:nvGrpSpPr>
        <p:cNvPr id="1" name="Shape 672"/>
        <p:cNvGrpSpPr/>
        <p:nvPr/>
      </p:nvGrpSpPr>
      <p:grpSpPr>
        <a:xfrm>
          <a:off x="0" y="0"/>
          <a:ext cx="0" cy="0"/>
          <a:chOff x="0" y="0"/>
          <a:chExt cx="0" cy="0"/>
        </a:xfrm>
      </p:grpSpPr>
      <p:sp>
        <p:nvSpPr>
          <p:cNvPr id="673" name="Google Shape;673;p69"/>
          <p:cNvSpPr txBox="1">
            <a:spLocks noGrp="1"/>
          </p:cNvSpPr>
          <p:nvPr>
            <p:ph type="title"/>
          </p:nvPr>
        </p:nvSpPr>
        <p:spPr>
          <a:xfrm>
            <a:off x="445050" y="1698150"/>
            <a:ext cx="3529200" cy="1747200"/>
          </a:xfrm>
          <a:prstGeom prst="rect">
            <a:avLst/>
          </a:prstGeom>
          <a:noFill/>
        </p:spPr>
        <p:txBody>
          <a:bodyPr spcFirstLastPara="1" wrap="square" lIns="91425" tIns="91425" rIns="91425" bIns="91425" anchor="ctr" anchorCtr="0">
            <a:noAutofit/>
          </a:bodyPr>
          <a:lstStyle>
            <a:lvl1pPr lvl="0" rtl="0">
              <a:lnSpc>
                <a:spcPct val="110000"/>
              </a:lnSpc>
              <a:spcBef>
                <a:spcPts val="0"/>
              </a:spcBef>
              <a:spcAft>
                <a:spcPts val="0"/>
              </a:spcAft>
              <a:buClr>
                <a:schemeClr val="lt2"/>
              </a:buClr>
              <a:buSzPts val="4800"/>
              <a:buNone/>
              <a:defRPr sz="36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solidFill>
          <a:schemeClr val="lt2"/>
        </a:solidFill>
        <a:effectLst/>
      </p:bgPr>
    </p:bg>
    <p:spTree>
      <p:nvGrpSpPr>
        <p:cNvPr id="1" name="Shape 674"/>
        <p:cNvGrpSpPr/>
        <p:nvPr/>
      </p:nvGrpSpPr>
      <p:grpSpPr>
        <a:xfrm>
          <a:off x="0" y="0"/>
          <a:ext cx="0" cy="0"/>
          <a:chOff x="0" y="0"/>
          <a:chExt cx="0" cy="0"/>
        </a:xfrm>
      </p:grpSpPr>
      <p:sp>
        <p:nvSpPr>
          <p:cNvPr id="675" name="Google Shape;675;p70"/>
          <p:cNvSpPr txBox="1">
            <a:spLocks noGrp="1"/>
          </p:cNvSpPr>
          <p:nvPr>
            <p:ph type="subTitle" idx="1"/>
          </p:nvPr>
        </p:nvSpPr>
        <p:spPr>
          <a:xfrm>
            <a:off x="3963471"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76" name="Google Shape;676;p70"/>
          <p:cNvSpPr txBox="1">
            <a:spLocks noGrp="1"/>
          </p:cNvSpPr>
          <p:nvPr>
            <p:ph type="subTitle" idx="2"/>
          </p:nvPr>
        </p:nvSpPr>
        <p:spPr>
          <a:xfrm>
            <a:off x="6578344"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77" name="Google Shape;677;p70"/>
          <p:cNvSpPr txBox="1">
            <a:spLocks noGrp="1"/>
          </p:cNvSpPr>
          <p:nvPr>
            <p:ph type="subTitle" idx="3"/>
          </p:nvPr>
        </p:nvSpPr>
        <p:spPr>
          <a:xfrm>
            <a:off x="3963471" y="31782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78" name="Google Shape;678;p70"/>
          <p:cNvSpPr txBox="1">
            <a:spLocks noGrp="1"/>
          </p:cNvSpPr>
          <p:nvPr>
            <p:ph type="subTitle" idx="4"/>
          </p:nvPr>
        </p:nvSpPr>
        <p:spPr>
          <a:xfrm>
            <a:off x="6578346" y="3178275"/>
            <a:ext cx="1842600" cy="77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Abel"/>
                <a:ea typeface="Abel"/>
                <a:cs typeface="Abel"/>
                <a:sym typeface="Abel"/>
              </a:defRPr>
            </a:lvl1pPr>
            <a:lvl2pPr lvl="1" rtl="0">
              <a:lnSpc>
                <a:spcPct val="100000"/>
              </a:lnSpc>
              <a:spcBef>
                <a:spcPts val="1600"/>
              </a:spcBef>
              <a:spcAft>
                <a:spcPts val="0"/>
              </a:spcAft>
              <a:buNone/>
              <a:defRPr>
                <a:solidFill>
                  <a:schemeClr val="lt1"/>
                </a:solidFill>
                <a:latin typeface="Abel"/>
                <a:ea typeface="Abel"/>
                <a:cs typeface="Abel"/>
                <a:sym typeface="Abel"/>
              </a:defRPr>
            </a:lvl2pPr>
            <a:lvl3pPr lvl="2" rtl="0">
              <a:lnSpc>
                <a:spcPct val="100000"/>
              </a:lnSpc>
              <a:spcBef>
                <a:spcPts val="1600"/>
              </a:spcBef>
              <a:spcAft>
                <a:spcPts val="0"/>
              </a:spcAft>
              <a:buNone/>
              <a:defRPr>
                <a:solidFill>
                  <a:schemeClr val="lt1"/>
                </a:solidFill>
                <a:latin typeface="Abel"/>
                <a:ea typeface="Abel"/>
                <a:cs typeface="Abel"/>
                <a:sym typeface="Abel"/>
              </a:defRPr>
            </a:lvl3pPr>
            <a:lvl4pPr lvl="3" rtl="0">
              <a:lnSpc>
                <a:spcPct val="100000"/>
              </a:lnSpc>
              <a:spcBef>
                <a:spcPts val="1600"/>
              </a:spcBef>
              <a:spcAft>
                <a:spcPts val="0"/>
              </a:spcAft>
              <a:buNone/>
              <a:defRPr>
                <a:solidFill>
                  <a:schemeClr val="lt1"/>
                </a:solidFill>
                <a:latin typeface="Abel"/>
                <a:ea typeface="Abel"/>
                <a:cs typeface="Abel"/>
                <a:sym typeface="Abel"/>
              </a:defRPr>
            </a:lvl4pPr>
            <a:lvl5pPr lvl="4" rtl="0">
              <a:lnSpc>
                <a:spcPct val="100000"/>
              </a:lnSpc>
              <a:spcBef>
                <a:spcPts val="1600"/>
              </a:spcBef>
              <a:spcAft>
                <a:spcPts val="0"/>
              </a:spcAft>
              <a:buNone/>
              <a:defRPr>
                <a:solidFill>
                  <a:schemeClr val="lt1"/>
                </a:solidFill>
                <a:latin typeface="Abel"/>
                <a:ea typeface="Abel"/>
                <a:cs typeface="Abel"/>
                <a:sym typeface="Abel"/>
              </a:defRPr>
            </a:lvl5pPr>
            <a:lvl6pPr lvl="5" rtl="0">
              <a:lnSpc>
                <a:spcPct val="100000"/>
              </a:lnSpc>
              <a:spcBef>
                <a:spcPts val="1600"/>
              </a:spcBef>
              <a:spcAft>
                <a:spcPts val="0"/>
              </a:spcAft>
              <a:buNone/>
              <a:defRPr>
                <a:solidFill>
                  <a:schemeClr val="lt1"/>
                </a:solidFill>
                <a:latin typeface="Abel"/>
                <a:ea typeface="Abel"/>
                <a:cs typeface="Abel"/>
                <a:sym typeface="Abel"/>
              </a:defRPr>
            </a:lvl6pPr>
            <a:lvl7pPr lvl="6" rtl="0">
              <a:lnSpc>
                <a:spcPct val="100000"/>
              </a:lnSpc>
              <a:spcBef>
                <a:spcPts val="1600"/>
              </a:spcBef>
              <a:spcAft>
                <a:spcPts val="0"/>
              </a:spcAft>
              <a:buNone/>
              <a:defRPr>
                <a:solidFill>
                  <a:schemeClr val="lt1"/>
                </a:solidFill>
                <a:latin typeface="Abel"/>
                <a:ea typeface="Abel"/>
                <a:cs typeface="Abel"/>
                <a:sym typeface="Abel"/>
              </a:defRPr>
            </a:lvl7pPr>
            <a:lvl8pPr lvl="7" rtl="0">
              <a:lnSpc>
                <a:spcPct val="100000"/>
              </a:lnSpc>
              <a:spcBef>
                <a:spcPts val="1600"/>
              </a:spcBef>
              <a:spcAft>
                <a:spcPts val="0"/>
              </a:spcAft>
              <a:buNone/>
              <a:defRPr>
                <a:solidFill>
                  <a:schemeClr val="lt1"/>
                </a:solidFill>
                <a:latin typeface="Abel"/>
                <a:ea typeface="Abel"/>
                <a:cs typeface="Abel"/>
                <a:sym typeface="Abel"/>
              </a:defRPr>
            </a:lvl8pPr>
            <a:lvl9pPr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79" name="Google Shape;679;p70"/>
          <p:cNvSpPr txBox="1">
            <a:spLocks noGrp="1"/>
          </p:cNvSpPr>
          <p:nvPr>
            <p:ph type="subTitle" idx="5"/>
          </p:nvPr>
        </p:nvSpPr>
        <p:spPr>
          <a:xfrm>
            <a:off x="3428912"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Medium"/>
                <a:ea typeface="Hepta Slab Medium"/>
                <a:cs typeface="Hepta Slab Medium"/>
                <a:sym typeface="Hepta Slab Medium"/>
              </a:defRPr>
            </a:lvl1pPr>
            <a:lvl2pPr marR="45720" lvl="1"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2pPr>
            <a:lvl3pPr marR="45720" lvl="2"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3pPr>
            <a:lvl4pPr marR="45720" lvl="3"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4pPr>
            <a:lvl5pPr marR="45720" lvl="4"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5pPr>
            <a:lvl6pPr marR="45720" lvl="5"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6pPr>
            <a:lvl7pPr marR="45720" lvl="6"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7pPr>
            <a:lvl8pPr marR="45720" lvl="7"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8pPr>
            <a:lvl9pPr marR="45720" lvl="8" algn="r" rtl="0">
              <a:lnSpc>
                <a:spcPct val="100000"/>
              </a:lnSpc>
              <a:spcBef>
                <a:spcPts val="1600"/>
              </a:spcBef>
              <a:spcAft>
                <a:spcPts val="1600"/>
              </a:spcAft>
              <a:buNone/>
              <a:defRPr sz="1600">
                <a:solidFill>
                  <a:schemeClr val="lt1"/>
                </a:solidFill>
                <a:latin typeface="Hepta Slab Medium"/>
                <a:ea typeface="Hepta Slab Medium"/>
                <a:cs typeface="Hepta Slab Medium"/>
                <a:sym typeface="Hepta Slab Medium"/>
              </a:defRPr>
            </a:lvl9pPr>
          </a:lstStyle>
          <a:p>
            <a:endParaRPr/>
          </a:p>
        </p:txBody>
      </p:sp>
      <p:sp>
        <p:nvSpPr>
          <p:cNvPr id="680" name="Google Shape;680;p70"/>
          <p:cNvSpPr txBox="1">
            <a:spLocks noGrp="1"/>
          </p:cNvSpPr>
          <p:nvPr>
            <p:ph type="subTitle" idx="6"/>
          </p:nvPr>
        </p:nvSpPr>
        <p:spPr>
          <a:xfrm>
            <a:off x="6043938"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Medium"/>
                <a:ea typeface="Hepta Slab Medium"/>
                <a:cs typeface="Hepta Slab Medium"/>
                <a:sym typeface="Hepta Slab Medium"/>
              </a:defRPr>
            </a:lvl1pPr>
            <a:lvl2pPr marR="45720" lvl="1"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2pPr>
            <a:lvl3pPr marR="45720" lvl="2"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3pPr>
            <a:lvl4pPr marR="45720" lvl="3"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4pPr>
            <a:lvl5pPr marR="45720" lvl="4"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5pPr>
            <a:lvl6pPr marR="45720" lvl="5"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6pPr>
            <a:lvl7pPr marR="45720" lvl="6"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7pPr>
            <a:lvl8pPr marR="45720" lvl="7"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8pPr>
            <a:lvl9pPr marR="45720" lvl="8" algn="r" rtl="0">
              <a:lnSpc>
                <a:spcPct val="100000"/>
              </a:lnSpc>
              <a:spcBef>
                <a:spcPts val="1600"/>
              </a:spcBef>
              <a:spcAft>
                <a:spcPts val="1600"/>
              </a:spcAft>
              <a:buNone/>
              <a:defRPr sz="1600">
                <a:solidFill>
                  <a:schemeClr val="lt1"/>
                </a:solidFill>
                <a:latin typeface="Hepta Slab Medium"/>
                <a:ea typeface="Hepta Slab Medium"/>
                <a:cs typeface="Hepta Slab Medium"/>
                <a:sym typeface="Hepta Slab Medium"/>
              </a:defRPr>
            </a:lvl9pPr>
          </a:lstStyle>
          <a:p>
            <a:endParaRPr/>
          </a:p>
        </p:txBody>
      </p:sp>
      <p:sp>
        <p:nvSpPr>
          <p:cNvPr id="681" name="Google Shape;681;p70"/>
          <p:cNvSpPr txBox="1">
            <a:spLocks noGrp="1"/>
          </p:cNvSpPr>
          <p:nvPr>
            <p:ph type="subTitle" idx="7"/>
          </p:nvPr>
        </p:nvSpPr>
        <p:spPr>
          <a:xfrm>
            <a:off x="3428912" y="33222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Medium"/>
                <a:ea typeface="Hepta Slab Medium"/>
                <a:cs typeface="Hepta Slab Medium"/>
                <a:sym typeface="Hepta Slab Medium"/>
              </a:defRPr>
            </a:lvl1pPr>
            <a:lvl2pPr marR="45720" lvl="1"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2pPr>
            <a:lvl3pPr marR="45720" lvl="2"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3pPr>
            <a:lvl4pPr marR="45720" lvl="3"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4pPr>
            <a:lvl5pPr marR="45720" lvl="4"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5pPr>
            <a:lvl6pPr marR="45720" lvl="5"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6pPr>
            <a:lvl7pPr marR="45720" lvl="6"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7pPr>
            <a:lvl8pPr marR="45720" lvl="7"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8pPr>
            <a:lvl9pPr marR="45720" lvl="8" algn="r" rtl="0">
              <a:lnSpc>
                <a:spcPct val="100000"/>
              </a:lnSpc>
              <a:spcBef>
                <a:spcPts val="1600"/>
              </a:spcBef>
              <a:spcAft>
                <a:spcPts val="1600"/>
              </a:spcAft>
              <a:buNone/>
              <a:defRPr sz="1600">
                <a:solidFill>
                  <a:schemeClr val="lt1"/>
                </a:solidFill>
                <a:latin typeface="Hepta Slab Medium"/>
                <a:ea typeface="Hepta Slab Medium"/>
                <a:cs typeface="Hepta Slab Medium"/>
                <a:sym typeface="Hepta Slab Medium"/>
              </a:defRPr>
            </a:lvl9pPr>
          </a:lstStyle>
          <a:p>
            <a:endParaRPr/>
          </a:p>
        </p:txBody>
      </p:sp>
      <p:sp>
        <p:nvSpPr>
          <p:cNvPr id="682" name="Google Shape;682;p70"/>
          <p:cNvSpPr txBox="1">
            <a:spLocks noGrp="1"/>
          </p:cNvSpPr>
          <p:nvPr>
            <p:ph type="subTitle" idx="8"/>
          </p:nvPr>
        </p:nvSpPr>
        <p:spPr>
          <a:xfrm>
            <a:off x="6043938" y="3322275"/>
            <a:ext cx="468000" cy="486300"/>
          </a:xfrm>
          <a:prstGeom prst="rect">
            <a:avLst/>
          </a:prstGeom>
          <a:noFill/>
        </p:spPr>
        <p:txBody>
          <a:bodyPr spcFirstLastPara="1" wrap="square" lIns="91425" tIns="182875" rIns="91425" bIns="0" anchor="ctr" anchorCtr="0">
            <a:noAutofit/>
          </a:bodyPr>
          <a:lstStyle>
            <a:lvl1pPr lvl="0" algn="r" rtl="0">
              <a:lnSpc>
                <a:spcPct val="100000"/>
              </a:lnSpc>
              <a:spcBef>
                <a:spcPts val="0"/>
              </a:spcBef>
              <a:spcAft>
                <a:spcPts val="0"/>
              </a:spcAft>
              <a:buNone/>
              <a:defRPr sz="1600">
                <a:solidFill>
                  <a:schemeClr val="lt1"/>
                </a:solidFill>
                <a:latin typeface="Hepta Slab Medium"/>
                <a:ea typeface="Hepta Slab Medium"/>
                <a:cs typeface="Hepta Slab Medium"/>
                <a:sym typeface="Hepta Slab Medium"/>
              </a:defRPr>
            </a:lvl1pPr>
            <a:lvl2pPr lvl="1"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2pPr>
            <a:lvl3pPr lvl="2"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3pPr>
            <a:lvl4pPr lvl="3"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4pPr>
            <a:lvl5pPr lvl="4"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5pPr>
            <a:lvl6pPr lvl="5"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6pPr>
            <a:lvl7pPr lvl="6"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7pPr>
            <a:lvl8pPr lvl="7" algn="r" rtl="0">
              <a:lnSpc>
                <a:spcPct val="100000"/>
              </a:lnSpc>
              <a:spcBef>
                <a:spcPts val="1600"/>
              </a:spcBef>
              <a:spcAft>
                <a:spcPts val="0"/>
              </a:spcAft>
              <a:buNone/>
              <a:defRPr sz="1600">
                <a:solidFill>
                  <a:schemeClr val="lt1"/>
                </a:solidFill>
                <a:latin typeface="Hepta Slab Medium"/>
                <a:ea typeface="Hepta Slab Medium"/>
                <a:cs typeface="Hepta Slab Medium"/>
                <a:sym typeface="Hepta Slab Medium"/>
              </a:defRPr>
            </a:lvl8pPr>
            <a:lvl9pPr lvl="8" algn="r" rtl="0">
              <a:lnSpc>
                <a:spcPct val="100000"/>
              </a:lnSpc>
              <a:spcBef>
                <a:spcPts val="1600"/>
              </a:spcBef>
              <a:spcAft>
                <a:spcPts val="1600"/>
              </a:spcAft>
              <a:buNone/>
              <a:defRPr sz="1600">
                <a:solidFill>
                  <a:schemeClr val="lt1"/>
                </a:solidFill>
                <a:latin typeface="Hepta Slab Medium"/>
                <a:ea typeface="Hepta Slab Medium"/>
                <a:cs typeface="Hepta Slab Medium"/>
                <a:sym typeface="Hepta Slab Medium"/>
              </a:defRPr>
            </a:lvl9pPr>
          </a:lstStyle>
          <a:p>
            <a:endParaRPr/>
          </a:p>
        </p:txBody>
      </p:sp>
      <p:sp>
        <p:nvSpPr>
          <p:cNvPr id="683" name="Google Shape;683;p70"/>
          <p:cNvSpPr txBox="1">
            <a:spLocks noGrp="1"/>
          </p:cNvSpPr>
          <p:nvPr>
            <p:ph type="ctrTitle"/>
          </p:nvPr>
        </p:nvSpPr>
        <p:spPr>
          <a:xfrm>
            <a:off x="4572000" y="81256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ur columns  1">
  <p:cSld name="CUSTOM_1_1_1">
    <p:bg>
      <p:bgPr>
        <a:solidFill>
          <a:schemeClr val="lt2"/>
        </a:solidFill>
        <a:effectLst/>
      </p:bgPr>
    </p:bg>
    <p:spTree>
      <p:nvGrpSpPr>
        <p:cNvPr id="1" name="Shape 684"/>
        <p:cNvGrpSpPr/>
        <p:nvPr/>
      </p:nvGrpSpPr>
      <p:grpSpPr>
        <a:xfrm>
          <a:off x="0" y="0"/>
          <a:ext cx="0" cy="0"/>
          <a:chOff x="0" y="0"/>
          <a:chExt cx="0" cy="0"/>
        </a:xfrm>
      </p:grpSpPr>
      <p:grpSp>
        <p:nvGrpSpPr>
          <p:cNvPr id="685" name="Google Shape;685;p71"/>
          <p:cNvGrpSpPr/>
          <p:nvPr/>
        </p:nvGrpSpPr>
        <p:grpSpPr>
          <a:xfrm>
            <a:off x="445050" y="757163"/>
            <a:ext cx="8253900" cy="3871737"/>
            <a:chOff x="445050" y="349737"/>
            <a:chExt cx="8253900" cy="3871737"/>
          </a:xfrm>
        </p:grpSpPr>
        <p:sp>
          <p:nvSpPr>
            <p:cNvPr id="686" name="Google Shape;686;p71"/>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71"/>
            <p:cNvGrpSpPr/>
            <p:nvPr/>
          </p:nvGrpSpPr>
          <p:grpSpPr>
            <a:xfrm>
              <a:off x="445050" y="349737"/>
              <a:ext cx="8253900" cy="392400"/>
              <a:chOff x="-8550475" y="393000"/>
              <a:chExt cx="8253900" cy="392400"/>
            </a:xfrm>
          </p:grpSpPr>
          <p:sp>
            <p:nvSpPr>
              <p:cNvPr id="688" name="Google Shape;688;p71"/>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2" name="Google Shape;692;p71"/>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693" name="Google Shape;693;p71"/>
          <p:cNvSpPr txBox="1">
            <a:spLocks noGrp="1"/>
          </p:cNvSpPr>
          <p:nvPr>
            <p:ph type="subTitle" idx="1"/>
          </p:nvPr>
        </p:nvSpPr>
        <p:spPr>
          <a:xfrm>
            <a:off x="1493613" y="2243000"/>
            <a:ext cx="2400600" cy="432000"/>
          </a:xfrm>
          <a:prstGeom prst="rect">
            <a:avLst/>
          </a:prstGeom>
        </p:spPr>
        <p:txBody>
          <a:bodyPr spcFirstLastPara="1" wrap="square" lIns="91425" tIns="91425" rIns="91425" bIns="91425" anchor="ctr" anchorCtr="0">
            <a:noAutofit/>
          </a:bodyPr>
          <a:lstStyle>
            <a:lvl1pPr marR="45720" lvl="0" algn="ctr" rtl="0">
              <a:lnSpc>
                <a:spcPct val="100000"/>
              </a:lnSpc>
              <a:spcBef>
                <a:spcPts val="0"/>
              </a:spcBef>
              <a:spcAft>
                <a:spcPts val="0"/>
              </a:spcAft>
              <a:buNone/>
              <a:defRPr>
                <a:solidFill>
                  <a:schemeClr val="lt1"/>
                </a:solidFill>
                <a:latin typeface="Abel"/>
                <a:ea typeface="Abel"/>
                <a:cs typeface="Abel"/>
                <a:sym typeface="Abel"/>
              </a:defRPr>
            </a:lvl1pPr>
            <a:lvl2pPr marR="45720" lvl="1" algn="ctr" rtl="0">
              <a:lnSpc>
                <a:spcPct val="100000"/>
              </a:lnSpc>
              <a:spcBef>
                <a:spcPts val="1600"/>
              </a:spcBef>
              <a:spcAft>
                <a:spcPts val="0"/>
              </a:spcAft>
              <a:buNone/>
              <a:defRPr>
                <a:solidFill>
                  <a:schemeClr val="lt1"/>
                </a:solidFill>
                <a:latin typeface="Abel"/>
                <a:ea typeface="Abel"/>
                <a:cs typeface="Abel"/>
                <a:sym typeface="Abel"/>
              </a:defRPr>
            </a:lvl2pPr>
            <a:lvl3pPr marR="45720" lvl="2" algn="ctr" rtl="0">
              <a:lnSpc>
                <a:spcPct val="100000"/>
              </a:lnSpc>
              <a:spcBef>
                <a:spcPts val="1600"/>
              </a:spcBef>
              <a:spcAft>
                <a:spcPts val="0"/>
              </a:spcAft>
              <a:buNone/>
              <a:defRPr>
                <a:solidFill>
                  <a:schemeClr val="lt1"/>
                </a:solidFill>
                <a:latin typeface="Abel"/>
                <a:ea typeface="Abel"/>
                <a:cs typeface="Abel"/>
                <a:sym typeface="Abel"/>
              </a:defRPr>
            </a:lvl3pPr>
            <a:lvl4pPr marR="45720" lvl="3" algn="ctr" rtl="0">
              <a:lnSpc>
                <a:spcPct val="100000"/>
              </a:lnSpc>
              <a:spcBef>
                <a:spcPts val="1600"/>
              </a:spcBef>
              <a:spcAft>
                <a:spcPts val="0"/>
              </a:spcAft>
              <a:buNone/>
              <a:defRPr>
                <a:solidFill>
                  <a:schemeClr val="lt1"/>
                </a:solidFill>
                <a:latin typeface="Abel"/>
                <a:ea typeface="Abel"/>
                <a:cs typeface="Abel"/>
                <a:sym typeface="Abel"/>
              </a:defRPr>
            </a:lvl4pPr>
            <a:lvl5pPr marR="45720" lvl="4" algn="ctr" rtl="0">
              <a:lnSpc>
                <a:spcPct val="100000"/>
              </a:lnSpc>
              <a:spcBef>
                <a:spcPts val="1600"/>
              </a:spcBef>
              <a:spcAft>
                <a:spcPts val="0"/>
              </a:spcAft>
              <a:buNone/>
              <a:defRPr>
                <a:solidFill>
                  <a:schemeClr val="lt1"/>
                </a:solidFill>
                <a:latin typeface="Abel"/>
                <a:ea typeface="Abel"/>
                <a:cs typeface="Abel"/>
                <a:sym typeface="Abel"/>
              </a:defRPr>
            </a:lvl5pPr>
            <a:lvl6pPr marR="45720" lvl="5" algn="ctr" rtl="0">
              <a:lnSpc>
                <a:spcPct val="100000"/>
              </a:lnSpc>
              <a:spcBef>
                <a:spcPts val="1600"/>
              </a:spcBef>
              <a:spcAft>
                <a:spcPts val="0"/>
              </a:spcAft>
              <a:buNone/>
              <a:defRPr>
                <a:solidFill>
                  <a:schemeClr val="lt1"/>
                </a:solidFill>
                <a:latin typeface="Abel"/>
                <a:ea typeface="Abel"/>
                <a:cs typeface="Abel"/>
                <a:sym typeface="Abel"/>
              </a:defRPr>
            </a:lvl6pPr>
            <a:lvl7pPr marR="45720" lvl="6" algn="ctr" rtl="0">
              <a:lnSpc>
                <a:spcPct val="100000"/>
              </a:lnSpc>
              <a:spcBef>
                <a:spcPts val="1600"/>
              </a:spcBef>
              <a:spcAft>
                <a:spcPts val="0"/>
              </a:spcAft>
              <a:buNone/>
              <a:defRPr>
                <a:solidFill>
                  <a:schemeClr val="lt1"/>
                </a:solidFill>
                <a:latin typeface="Abel"/>
                <a:ea typeface="Abel"/>
                <a:cs typeface="Abel"/>
                <a:sym typeface="Abel"/>
              </a:defRPr>
            </a:lvl7pPr>
            <a:lvl8pPr marR="45720" lvl="7" algn="ctr" rtl="0">
              <a:lnSpc>
                <a:spcPct val="100000"/>
              </a:lnSpc>
              <a:spcBef>
                <a:spcPts val="1600"/>
              </a:spcBef>
              <a:spcAft>
                <a:spcPts val="0"/>
              </a:spcAft>
              <a:buNone/>
              <a:defRPr>
                <a:solidFill>
                  <a:schemeClr val="lt1"/>
                </a:solidFill>
                <a:latin typeface="Abel"/>
                <a:ea typeface="Abel"/>
                <a:cs typeface="Abel"/>
                <a:sym typeface="Abel"/>
              </a:defRPr>
            </a:lvl8pPr>
            <a:lvl9pPr marR="45720" lvl="8" algn="ctr"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94" name="Google Shape;694;p71"/>
          <p:cNvSpPr txBox="1">
            <a:spLocks noGrp="1"/>
          </p:cNvSpPr>
          <p:nvPr>
            <p:ph type="subTitle" idx="2"/>
          </p:nvPr>
        </p:nvSpPr>
        <p:spPr>
          <a:xfrm>
            <a:off x="5249788" y="2243000"/>
            <a:ext cx="2345100" cy="432000"/>
          </a:xfrm>
          <a:prstGeom prst="rect">
            <a:avLst/>
          </a:prstGeom>
        </p:spPr>
        <p:txBody>
          <a:bodyPr spcFirstLastPara="1" wrap="square" lIns="91425" tIns="91425" rIns="91425" bIns="91425" anchor="ctr" anchorCtr="0">
            <a:noAutofit/>
          </a:bodyPr>
          <a:lstStyle>
            <a:lvl1pPr marR="45720" lvl="0" algn="ctr" rtl="0">
              <a:lnSpc>
                <a:spcPct val="100000"/>
              </a:lnSpc>
              <a:spcBef>
                <a:spcPts val="0"/>
              </a:spcBef>
              <a:spcAft>
                <a:spcPts val="0"/>
              </a:spcAft>
              <a:buNone/>
              <a:defRPr>
                <a:solidFill>
                  <a:schemeClr val="lt1"/>
                </a:solidFill>
                <a:latin typeface="Abel"/>
                <a:ea typeface="Abel"/>
                <a:cs typeface="Abel"/>
                <a:sym typeface="Abel"/>
              </a:defRPr>
            </a:lvl1pPr>
            <a:lvl2pPr marR="45720" lvl="1" algn="ctr" rtl="0">
              <a:lnSpc>
                <a:spcPct val="100000"/>
              </a:lnSpc>
              <a:spcBef>
                <a:spcPts val="1600"/>
              </a:spcBef>
              <a:spcAft>
                <a:spcPts val="0"/>
              </a:spcAft>
              <a:buNone/>
              <a:defRPr>
                <a:solidFill>
                  <a:schemeClr val="lt1"/>
                </a:solidFill>
                <a:latin typeface="Abel"/>
                <a:ea typeface="Abel"/>
                <a:cs typeface="Abel"/>
                <a:sym typeface="Abel"/>
              </a:defRPr>
            </a:lvl2pPr>
            <a:lvl3pPr marR="45720" lvl="2" algn="ctr" rtl="0">
              <a:lnSpc>
                <a:spcPct val="100000"/>
              </a:lnSpc>
              <a:spcBef>
                <a:spcPts val="1600"/>
              </a:spcBef>
              <a:spcAft>
                <a:spcPts val="0"/>
              </a:spcAft>
              <a:buNone/>
              <a:defRPr>
                <a:solidFill>
                  <a:schemeClr val="lt1"/>
                </a:solidFill>
                <a:latin typeface="Abel"/>
                <a:ea typeface="Abel"/>
                <a:cs typeface="Abel"/>
                <a:sym typeface="Abel"/>
              </a:defRPr>
            </a:lvl3pPr>
            <a:lvl4pPr marR="45720" lvl="3" algn="ctr" rtl="0">
              <a:lnSpc>
                <a:spcPct val="100000"/>
              </a:lnSpc>
              <a:spcBef>
                <a:spcPts val="1600"/>
              </a:spcBef>
              <a:spcAft>
                <a:spcPts val="0"/>
              </a:spcAft>
              <a:buNone/>
              <a:defRPr>
                <a:solidFill>
                  <a:schemeClr val="lt1"/>
                </a:solidFill>
                <a:latin typeface="Abel"/>
                <a:ea typeface="Abel"/>
                <a:cs typeface="Abel"/>
                <a:sym typeface="Abel"/>
              </a:defRPr>
            </a:lvl4pPr>
            <a:lvl5pPr marR="45720" lvl="4" algn="ctr" rtl="0">
              <a:lnSpc>
                <a:spcPct val="100000"/>
              </a:lnSpc>
              <a:spcBef>
                <a:spcPts val="1600"/>
              </a:spcBef>
              <a:spcAft>
                <a:spcPts val="0"/>
              </a:spcAft>
              <a:buNone/>
              <a:defRPr>
                <a:solidFill>
                  <a:schemeClr val="lt1"/>
                </a:solidFill>
                <a:latin typeface="Abel"/>
                <a:ea typeface="Abel"/>
                <a:cs typeface="Abel"/>
                <a:sym typeface="Abel"/>
              </a:defRPr>
            </a:lvl5pPr>
            <a:lvl6pPr marR="45720" lvl="5" algn="ctr" rtl="0">
              <a:lnSpc>
                <a:spcPct val="100000"/>
              </a:lnSpc>
              <a:spcBef>
                <a:spcPts val="1600"/>
              </a:spcBef>
              <a:spcAft>
                <a:spcPts val="0"/>
              </a:spcAft>
              <a:buNone/>
              <a:defRPr>
                <a:solidFill>
                  <a:schemeClr val="lt1"/>
                </a:solidFill>
                <a:latin typeface="Abel"/>
                <a:ea typeface="Abel"/>
                <a:cs typeface="Abel"/>
                <a:sym typeface="Abel"/>
              </a:defRPr>
            </a:lvl6pPr>
            <a:lvl7pPr marR="45720" lvl="6" algn="ctr" rtl="0">
              <a:lnSpc>
                <a:spcPct val="100000"/>
              </a:lnSpc>
              <a:spcBef>
                <a:spcPts val="1600"/>
              </a:spcBef>
              <a:spcAft>
                <a:spcPts val="0"/>
              </a:spcAft>
              <a:buNone/>
              <a:defRPr>
                <a:solidFill>
                  <a:schemeClr val="lt1"/>
                </a:solidFill>
                <a:latin typeface="Abel"/>
                <a:ea typeface="Abel"/>
                <a:cs typeface="Abel"/>
                <a:sym typeface="Abel"/>
              </a:defRPr>
            </a:lvl7pPr>
            <a:lvl8pPr marR="45720" lvl="7" algn="ctr" rtl="0">
              <a:lnSpc>
                <a:spcPct val="100000"/>
              </a:lnSpc>
              <a:spcBef>
                <a:spcPts val="1600"/>
              </a:spcBef>
              <a:spcAft>
                <a:spcPts val="0"/>
              </a:spcAft>
              <a:buNone/>
              <a:defRPr>
                <a:solidFill>
                  <a:schemeClr val="lt1"/>
                </a:solidFill>
                <a:latin typeface="Abel"/>
                <a:ea typeface="Abel"/>
                <a:cs typeface="Abel"/>
                <a:sym typeface="Abel"/>
              </a:defRPr>
            </a:lvl8pPr>
            <a:lvl9pPr marR="45720" lvl="8" algn="ctr"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95" name="Google Shape;695;p71"/>
          <p:cNvSpPr txBox="1">
            <a:spLocks noGrp="1"/>
          </p:cNvSpPr>
          <p:nvPr>
            <p:ph type="subTitle" idx="3"/>
          </p:nvPr>
        </p:nvSpPr>
        <p:spPr>
          <a:xfrm>
            <a:off x="1493613" y="3837023"/>
            <a:ext cx="2400600" cy="432000"/>
          </a:xfrm>
          <a:prstGeom prst="rect">
            <a:avLst/>
          </a:prstGeom>
        </p:spPr>
        <p:txBody>
          <a:bodyPr spcFirstLastPara="1" wrap="square" lIns="91425" tIns="91425" rIns="91425" bIns="91425" anchor="ctr" anchorCtr="0">
            <a:noAutofit/>
          </a:bodyPr>
          <a:lstStyle>
            <a:lvl1pPr marR="45720" lvl="0" algn="ctr" rtl="0">
              <a:lnSpc>
                <a:spcPct val="100000"/>
              </a:lnSpc>
              <a:spcBef>
                <a:spcPts val="0"/>
              </a:spcBef>
              <a:spcAft>
                <a:spcPts val="0"/>
              </a:spcAft>
              <a:buNone/>
              <a:defRPr>
                <a:solidFill>
                  <a:schemeClr val="lt1"/>
                </a:solidFill>
                <a:latin typeface="Abel"/>
                <a:ea typeface="Abel"/>
                <a:cs typeface="Abel"/>
                <a:sym typeface="Abel"/>
              </a:defRPr>
            </a:lvl1pPr>
            <a:lvl2pPr marR="45720" lvl="1" algn="ctr" rtl="0">
              <a:lnSpc>
                <a:spcPct val="100000"/>
              </a:lnSpc>
              <a:spcBef>
                <a:spcPts val="1600"/>
              </a:spcBef>
              <a:spcAft>
                <a:spcPts val="0"/>
              </a:spcAft>
              <a:buNone/>
              <a:defRPr>
                <a:solidFill>
                  <a:schemeClr val="lt1"/>
                </a:solidFill>
                <a:latin typeface="Abel"/>
                <a:ea typeface="Abel"/>
                <a:cs typeface="Abel"/>
                <a:sym typeface="Abel"/>
              </a:defRPr>
            </a:lvl2pPr>
            <a:lvl3pPr marR="45720" lvl="2" algn="ctr" rtl="0">
              <a:lnSpc>
                <a:spcPct val="100000"/>
              </a:lnSpc>
              <a:spcBef>
                <a:spcPts val="1600"/>
              </a:spcBef>
              <a:spcAft>
                <a:spcPts val="0"/>
              </a:spcAft>
              <a:buNone/>
              <a:defRPr>
                <a:solidFill>
                  <a:schemeClr val="lt1"/>
                </a:solidFill>
                <a:latin typeface="Abel"/>
                <a:ea typeface="Abel"/>
                <a:cs typeface="Abel"/>
                <a:sym typeface="Abel"/>
              </a:defRPr>
            </a:lvl3pPr>
            <a:lvl4pPr marR="45720" lvl="3" algn="ctr" rtl="0">
              <a:lnSpc>
                <a:spcPct val="100000"/>
              </a:lnSpc>
              <a:spcBef>
                <a:spcPts val="1600"/>
              </a:spcBef>
              <a:spcAft>
                <a:spcPts val="0"/>
              </a:spcAft>
              <a:buNone/>
              <a:defRPr>
                <a:solidFill>
                  <a:schemeClr val="lt1"/>
                </a:solidFill>
                <a:latin typeface="Abel"/>
                <a:ea typeface="Abel"/>
                <a:cs typeface="Abel"/>
                <a:sym typeface="Abel"/>
              </a:defRPr>
            </a:lvl4pPr>
            <a:lvl5pPr marR="45720" lvl="4" algn="ctr" rtl="0">
              <a:lnSpc>
                <a:spcPct val="100000"/>
              </a:lnSpc>
              <a:spcBef>
                <a:spcPts val="1600"/>
              </a:spcBef>
              <a:spcAft>
                <a:spcPts val="0"/>
              </a:spcAft>
              <a:buNone/>
              <a:defRPr>
                <a:solidFill>
                  <a:schemeClr val="lt1"/>
                </a:solidFill>
                <a:latin typeface="Abel"/>
                <a:ea typeface="Abel"/>
                <a:cs typeface="Abel"/>
                <a:sym typeface="Abel"/>
              </a:defRPr>
            </a:lvl5pPr>
            <a:lvl6pPr marR="45720" lvl="5" algn="ctr" rtl="0">
              <a:lnSpc>
                <a:spcPct val="100000"/>
              </a:lnSpc>
              <a:spcBef>
                <a:spcPts val="1600"/>
              </a:spcBef>
              <a:spcAft>
                <a:spcPts val="0"/>
              </a:spcAft>
              <a:buNone/>
              <a:defRPr>
                <a:solidFill>
                  <a:schemeClr val="lt1"/>
                </a:solidFill>
                <a:latin typeface="Abel"/>
                <a:ea typeface="Abel"/>
                <a:cs typeface="Abel"/>
                <a:sym typeface="Abel"/>
              </a:defRPr>
            </a:lvl6pPr>
            <a:lvl7pPr marR="45720" lvl="6" algn="ctr" rtl="0">
              <a:lnSpc>
                <a:spcPct val="100000"/>
              </a:lnSpc>
              <a:spcBef>
                <a:spcPts val="1600"/>
              </a:spcBef>
              <a:spcAft>
                <a:spcPts val="0"/>
              </a:spcAft>
              <a:buNone/>
              <a:defRPr>
                <a:solidFill>
                  <a:schemeClr val="lt1"/>
                </a:solidFill>
                <a:latin typeface="Abel"/>
                <a:ea typeface="Abel"/>
                <a:cs typeface="Abel"/>
                <a:sym typeface="Abel"/>
              </a:defRPr>
            </a:lvl7pPr>
            <a:lvl8pPr marR="45720" lvl="7" algn="ctr" rtl="0">
              <a:lnSpc>
                <a:spcPct val="100000"/>
              </a:lnSpc>
              <a:spcBef>
                <a:spcPts val="1600"/>
              </a:spcBef>
              <a:spcAft>
                <a:spcPts val="0"/>
              </a:spcAft>
              <a:buNone/>
              <a:defRPr>
                <a:solidFill>
                  <a:schemeClr val="lt1"/>
                </a:solidFill>
                <a:latin typeface="Abel"/>
                <a:ea typeface="Abel"/>
                <a:cs typeface="Abel"/>
                <a:sym typeface="Abel"/>
              </a:defRPr>
            </a:lvl8pPr>
            <a:lvl9pPr marR="45720" lvl="8" algn="ctr"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696" name="Google Shape;696;p71"/>
          <p:cNvSpPr txBox="1">
            <a:spLocks noGrp="1"/>
          </p:cNvSpPr>
          <p:nvPr>
            <p:ph type="subTitle" idx="4"/>
          </p:nvPr>
        </p:nvSpPr>
        <p:spPr>
          <a:xfrm>
            <a:off x="5305299" y="3837023"/>
            <a:ext cx="2345100" cy="4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latin typeface="Abel"/>
                <a:ea typeface="Abel"/>
                <a:cs typeface="Abel"/>
                <a:sym typeface="Abel"/>
              </a:defRPr>
            </a:lvl1pPr>
            <a:lvl2pPr lvl="1" algn="ctr" rtl="0">
              <a:lnSpc>
                <a:spcPct val="100000"/>
              </a:lnSpc>
              <a:spcBef>
                <a:spcPts val="1600"/>
              </a:spcBef>
              <a:spcAft>
                <a:spcPts val="0"/>
              </a:spcAft>
              <a:buNone/>
              <a:defRPr>
                <a:solidFill>
                  <a:schemeClr val="lt1"/>
                </a:solidFill>
                <a:latin typeface="Abel"/>
                <a:ea typeface="Abel"/>
                <a:cs typeface="Abel"/>
                <a:sym typeface="Abel"/>
              </a:defRPr>
            </a:lvl2pPr>
            <a:lvl3pPr lvl="2" algn="ctr" rtl="0">
              <a:lnSpc>
                <a:spcPct val="100000"/>
              </a:lnSpc>
              <a:spcBef>
                <a:spcPts val="1600"/>
              </a:spcBef>
              <a:spcAft>
                <a:spcPts val="0"/>
              </a:spcAft>
              <a:buNone/>
              <a:defRPr>
                <a:solidFill>
                  <a:schemeClr val="lt1"/>
                </a:solidFill>
                <a:latin typeface="Abel"/>
                <a:ea typeface="Abel"/>
                <a:cs typeface="Abel"/>
                <a:sym typeface="Abel"/>
              </a:defRPr>
            </a:lvl3pPr>
            <a:lvl4pPr lvl="3" algn="ctr" rtl="0">
              <a:lnSpc>
                <a:spcPct val="100000"/>
              </a:lnSpc>
              <a:spcBef>
                <a:spcPts val="1600"/>
              </a:spcBef>
              <a:spcAft>
                <a:spcPts val="0"/>
              </a:spcAft>
              <a:buNone/>
              <a:defRPr>
                <a:solidFill>
                  <a:schemeClr val="lt1"/>
                </a:solidFill>
                <a:latin typeface="Abel"/>
                <a:ea typeface="Abel"/>
                <a:cs typeface="Abel"/>
                <a:sym typeface="Abel"/>
              </a:defRPr>
            </a:lvl4pPr>
            <a:lvl5pPr lvl="4" algn="ctr" rtl="0">
              <a:lnSpc>
                <a:spcPct val="100000"/>
              </a:lnSpc>
              <a:spcBef>
                <a:spcPts val="1600"/>
              </a:spcBef>
              <a:spcAft>
                <a:spcPts val="0"/>
              </a:spcAft>
              <a:buNone/>
              <a:defRPr>
                <a:solidFill>
                  <a:schemeClr val="lt1"/>
                </a:solidFill>
                <a:latin typeface="Abel"/>
                <a:ea typeface="Abel"/>
                <a:cs typeface="Abel"/>
                <a:sym typeface="Abel"/>
              </a:defRPr>
            </a:lvl5pPr>
            <a:lvl6pPr lvl="5" algn="ctr" rtl="0">
              <a:lnSpc>
                <a:spcPct val="100000"/>
              </a:lnSpc>
              <a:spcBef>
                <a:spcPts val="1600"/>
              </a:spcBef>
              <a:spcAft>
                <a:spcPts val="0"/>
              </a:spcAft>
              <a:buNone/>
              <a:defRPr>
                <a:solidFill>
                  <a:schemeClr val="lt1"/>
                </a:solidFill>
                <a:latin typeface="Abel"/>
                <a:ea typeface="Abel"/>
                <a:cs typeface="Abel"/>
                <a:sym typeface="Abel"/>
              </a:defRPr>
            </a:lvl6pPr>
            <a:lvl7pPr lvl="6" algn="ctr" rtl="0">
              <a:lnSpc>
                <a:spcPct val="100000"/>
              </a:lnSpc>
              <a:spcBef>
                <a:spcPts val="1600"/>
              </a:spcBef>
              <a:spcAft>
                <a:spcPts val="0"/>
              </a:spcAft>
              <a:buNone/>
              <a:defRPr>
                <a:solidFill>
                  <a:schemeClr val="lt1"/>
                </a:solidFill>
                <a:latin typeface="Abel"/>
                <a:ea typeface="Abel"/>
                <a:cs typeface="Abel"/>
                <a:sym typeface="Abel"/>
              </a:defRPr>
            </a:lvl7pPr>
            <a:lvl8pPr lvl="7" algn="ctr" rtl="0">
              <a:lnSpc>
                <a:spcPct val="100000"/>
              </a:lnSpc>
              <a:spcBef>
                <a:spcPts val="1600"/>
              </a:spcBef>
              <a:spcAft>
                <a:spcPts val="0"/>
              </a:spcAft>
              <a:buNone/>
              <a:defRPr>
                <a:solidFill>
                  <a:schemeClr val="lt1"/>
                </a:solidFill>
                <a:latin typeface="Abel"/>
                <a:ea typeface="Abel"/>
                <a:cs typeface="Abel"/>
                <a:sym typeface="Abel"/>
              </a:defRPr>
            </a:lvl8pPr>
            <a:lvl9pPr lvl="8" algn="ctr"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numbers">
  <p:cSld name="CUSTOM_8_1_1">
    <p:bg>
      <p:bgPr>
        <a:solidFill>
          <a:schemeClr val="lt2"/>
        </a:solidFill>
        <a:effectLst/>
      </p:bgPr>
    </p:bg>
    <p:spTree>
      <p:nvGrpSpPr>
        <p:cNvPr id="1" name="Shape 697"/>
        <p:cNvGrpSpPr/>
        <p:nvPr/>
      </p:nvGrpSpPr>
      <p:grpSpPr>
        <a:xfrm>
          <a:off x="0" y="0"/>
          <a:ext cx="0" cy="0"/>
          <a:chOff x="0" y="0"/>
          <a:chExt cx="0" cy="0"/>
        </a:xfrm>
      </p:grpSpPr>
      <p:grpSp>
        <p:nvGrpSpPr>
          <p:cNvPr id="698" name="Google Shape;698;p72"/>
          <p:cNvGrpSpPr/>
          <p:nvPr/>
        </p:nvGrpSpPr>
        <p:grpSpPr>
          <a:xfrm>
            <a:off x="445050" y="757163"/>
            <a:ext cx="8253900" cy="3871737"/>
            <a:chOff x="445050" y="349737"/>
            <a:chExt cx="8253900" cy="3871737"/>
          </a:xfrm>
        </p:grpSpPr>
        <p:sp>
          <p:nvSpPr>
            <p:cNvPr id="699" name="Google Shape;699;p72"/>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72"/>
            <p:cNvGrpSpPr/>
            <p:nvPr/>
          </p:nvGrpSpPr>
          <p:grpSpPr>
            <a:xfrm>
              <a:off x="445050" y="349737"/>
              <a:ext cx="8253900" cy="392400"/>
              <a:chOff x="-8550475" y="393000"/>
              <a:chExt cx="8253900" cy="392400"/>
            </a:xfrm>
          </p:grpSpPr>
          <p:sp>
            <p:nvSpPr>
              <p:cNvPr id="701" name="Google Shape;701;p72"/>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5" name="Google Shape;705;p72"/>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706" name="Google Shape;706;p72"/>
          <p:cNvSpPr txBox="1">
            <a:spLocks noGrp="1"/>
          </p:cNvSpPr>
          <p:nvPr>
            <p:ph type="subTitle" idx="1"/>
          </p:nvPr>
        </p:nvSpPr>
        <p:spPr>
          <a:xfrm>
            <a:off x="1422938" y="3611417"/>
            <a:ext cx="2255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434343"/>
                </a:solidFill>
              </a:defRPr>
            </a:lvl1pPr>
            <a:lvl2pPr lvl="1" algn="ctr" rtl="0">
              <a:lnSpc>
                <a:spcPct val="100000"/>
              </a:lnSpc>
              <a:spcBef>
                <a:spcPts val="1600"/>
              </a:spcBef>
              <a:spcAft>
                <a:spcPts val="0"/>
              </a:spcAft>
              <a:buNone/>
              <a:defRPr sz="1400">
                <a:solidFill>
                  <a:srgbClr val="434343"/>
                </a:solidFill>
              </a:defRPr>
            </a:lvl2pPr>
            <a:lvl3pPr lvl="2" algn="ctr" rtl="0">
              <a:lnSpc>
                <a:spcPct val="100000"/>
              </a:lnSpc>
              <a:spcBef>
                <a:spcPts val="1600"/>
              </a:spcBef>
              <a:spcAft>
                <a:spcPts val="0"/>
              </a:spcAft>
              <a:buNone/>
              <a:defRPr sz="1400">
                <a:solidFill>
                  <a:srgbClr val="434343"/>
                </a:solidFill>
              </a:defRPr>
            </a:lvl3pPr>
            <a:lvl4pPr lvl="3" algn="ctr" rtl="0">
              <a:lnSpc>
                <a:spcPct val="100000"/>
              </a:lnSpc>
              <a:spcBef>
                <a:spcPts val="1600"/>
              </a:spcBef>
              <a:spcAft>
                <a:spcPts val="0"/>
              </a:spcAft>
              <a:buNone/>
              <a:defRPr sz="1400">
                <a:solidFill>
                  <a:srgbClr val="434343"/>
                </a:solidFill>
              </a:defRPr>
            </a:lvl4pPr>
            <a:lvl5pPr lvl="4" algn="ctr" rtl="0">
              <a:lnSpc>
                <a:spcPct val="100000"/>
              </a:lnSpc>
              <a:spcBef>
                <a:spcPts val="1600"/>
              </a:spcBef>
              <a:spcAft>
                <a:spcPts val="0"/>
              </a:spcAft>
              <a:buNone/>
              <a:defRPr sz="1400">
                <a:solidFill>
                  <a:srgbClr val="434343"/>
                </a:solidFill>
              </a:defRPr>
            </a:lvl5pPr>
            <a:lvl6pPr lvl="5" algn="ctr" rtl="0">
              <a:lnSpc>
                <a:spcPct val="100000"/>
              </a:lnSpc>
              <a:spcBef>
                <a:spcPts val="1600"/>
              </a:spcBef>
              <a:spcAft>
                <a:spcPts val="0"/>
              </a:spcAft>
              <a:buNone/>
              <a:defRPr sz="1400">
                <a:solidFill>
                  <a:srgbClr val="434343"/>
                </a:solidFill>
              </a:defRPr>
            </a:lvl6pPr>
            <a:lvl7pPr lvl="6" algn="ctr" rtl="0">
              <a:lnSpc>
                <a:spcPct val="100000"/>
              </a:lnSpc>
              <a:spcBef>
                <a:spcPts val="1600"/>
              </a:spcBef>
              <a:spcAft>
                <a:spcPts val="0"/>
              </a:spcAft>
              <a:buNone/>
              <a:defRPr sz="1400">
                <a:solidFill>
                  <a:srgbClr val="434343"/>
                </a:solidFill>
              </a:defRPr>
            </a:lvl7pPr>
            <a:lvl8pPr lvl="7" algn="ctr" rtl="0">
              <a:lnSpc>
                <a:spcPct val="100000"/>
              </a:lnSpc>
              <a:spcBef>
                <a:spcPts val="1600"/>
              </a:spcBef>
              <a:spcAft>
                <a:spcPts val="0"/>
              </a:spcAft>
              <a:buNone/>
              <a:defRPr sz="1400">
                <a:solidFill>
                  <a:srgbClr val="434343"/>
                </a:solidFill>
              </a:defRPr>
            </a:lvl8pPr>
            <a:lvl9pPr lvl="8" algn="ctr" rtl="0">
              <a:lnSpc>
                <a:spcPct val="100000"/>
              </a:lnSpc>
              <a:spcBef>
                <a:spcPts val="1600"/>
              </a:spcBef>
              <a:spcAft>
                <a:spcPts val="1600"/>
              </a:spcAft>
              <a:buNone/>
              <a:defRPr sz="1400">
                <a:solidFill>
                  <a:srgbClr val="434343"/>
                </a:solidFill>
              </a:defRPr>
            </a:lvl9pPr>
          </a:lstStyle>
          <a:p>
            <a:endParaRPr/>
          </a:p>
        </p:txBody>
      </p:sp>
      <p:sp>
        <p:nvSpPr>
          <p:cNvPr id="707" name="Google Shape;707;p72"/>
          <p:cNvSpPr txBox="1">
            <a:spLocks noGrp="1"/>
          </p:cNvSpPr>
          <p:nvPr>
            <p:ph type="title" idx="2" hasCustomPrompt="1"/>
          </p:nvPr>
        </p:nvSpPr>
        <p:spPr>
          <a:xfrm>
            <a:off x="838838" y="3021996"/>
            <a:ext cx="3423600" cy="51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600"/>
              <a:buNone/>
              <a:defRPr>
                <a:solidFill>
                  <a:srgbClr val="43434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sp>
        <p:nvSpPr>
          <p:cNvPr id="708" name="Google Shape;708;p72"/>
          <p:cNvSpPr txBox="1">
            <a:spLocks noGrp="1"/>
          </p:cNvSpPr>
          <p:nvPr>
            <p:ph type="subTitle" idx="3"/>
          </p:nvPr>
        </p:nvSpPr>
        <p:spPr>
          <a:xfrm>
            <a:off x="1422938" y="2170775"/>
            <a:ext cx="2255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434343"/>
                </a:solidFill>
              </a:defRPr>
            </a:lvl1pPr>
            <a:lvl2pPr lvl="1" algn="ctr" rtl="0">
              <a:lnSpc>
                <a:spcPct val="100000"/>
              </a:lnSpc>
              <a:spcBef>
                <a:spcPts val="1600"/>
              </a:spcBef>
              <a:spcAft>
                <a:spcPts val="0"/>
              </a:spcAft>
              <a:buNone/>
              <a:defRPr sz="1400">
                <a:solidFill>
                  <a:srgbClr val="434343"/>
                </a:solidFill>
              </a:defRPr>
            </a:lvl2pPr>
            <a:lvl3pPr lvl="2" algn="ctr" rtl="0">
              <a:lnSpc>
                <a:spcPct val="100000"/>
              </a:lnSpc>
              <a:spcBef>
                <a:spcPts val="1600"/>
              </a:spcBef>
              <a:spcAft>
                <a:spcPts val="0"/>
              </a:spcAft>
              <a:buNone/>
              <a:defRPr sz="1400">
                <a:solidFill>
                  <a:srgbClr val="434343"/>
                </a:solidFill>
              </a:defRPr>
            </a:lvl3pPr>
            <a:lvl4pPr lvl="3" algn="ctr" rtl="0">
              <a:lnSpc>
                <a:spcPct val="100000"/>
              </a:lnSpc>
              <a:spcBef>
                <a:spcPts val="1600"/>
              </a:spcBef>
              <a:spcAft>
                <a:spcPts val="0"/>
              </a:spcAft>
              <a:buNone/>
              <a:defRPr sz="1400">
                <a:solidFill>
                  <a:srgbClr val="434343"/>
                </a:solidFill>
              </a:defRPr>
            </a:lvl4pPr>
            <a:lvl5pPr lvl="4" algn="ctr" rtl="0">
              <a:lnSpc>
                <a:spcPct val="100000"/>
              </a:lnSpc>
              <a:spcBef>
                <a:spcPts val="1600"/>
              </a:spcBef>
              <a:spcAft>
                <a:spcPts val="0"/>
              </a:spcAft>
              <a:buNone/>
              <a:defRPr sz="1400">
                <a:solidFill>
                  <a:srgbClr val="434343"/>
                </a:solidFill>
              </a:defRPr>
            </a:lvl5pPr>
            <a:lvl6pPr lvl="5" algn="ctr" rtl="0">
              <a:lnSpc>
                <a:spcPct val="100000"/>
              </a:lnSpc>
              <a:spcBef>
                <a:spcPts val="1600"/>
              </a:spcBef>
              <a:spcAft>
                <a:spcPts val="0"/>
              </a:spcAft>
              <a:buNone/>
              <a:defRPr sz="1400">
                <a:solidFill>
                  <a:srgbClr val="434343"/>
                </a:solidFill>
              </a:defRPr>
            </a:lvl6pPr>
            <a:lvl7pPr lvl="6" algn="ctr" rtl="0">
              <a:lnSpc>
                <a:spcPct val="100000"/>
              </a:lnSpc>
              <a:spcBef>
                <a:spcPts val="1600"/>
              </a:spcBef>
              <a:spcAft>
                <a:spcPts val="0"/>
              </a:spcAft>
              <a:buNone/>
              <a:defRPr sz="1400">
                <a:solidFill>
                  <a:srgbClr val="434343"/>
                </a:solidFill>
              </a:defRPr>
            </a:lvl7pPr>
            <a:lvl8pPr lvl="7" algn="ctr" rtl="0">
              <a:lnSpc>
                <a:spcPct val="100000"/>
              </a:lnSpc>
              <a:spcBef>
                <a:spcPts val="1600"/>
              </a:spcBef>
              <a:spcAft>
                <a:spcPts val="0"/>
              </a:spcAft>
              <a:buNone/>
              <a:defRPr sz="1400">
                <a:solidFill>
                  <a:srgbClr val="434343"/>
                </a:solidFill>
              </a:defRPr>
            </a:lvl8pPr>
            <a:lvl9pPr lvl="8" algn="ctr" rtl="0">
              <a:lnSpc>
                <a:spcPct val="100000"/>
              </a:lnSpc>
              <a:spcBef>
                <a:spcPts val="1600"/>
              </a:spcBef>
              <a:spcAft>
                <a:spcPts val="1600"/>
              </a:spcAft>
              <a:buNone/>
              <a:defRPr sz="1400">
                <a:solidFill>
                  <a:srgbClr val="434343"/>
                </a:solidFill>
              </a:defRPr>
            </a:lvl9pPr>
          </a:lstStyle>
          <a:p>
            <a:endParaRPr/>
          </a:p>
        </p:txBody>
      </p:sp>
      <p:sp>
        <p:nvSpPr>
          <p:cNvPr id="709" name="Google Shape;709;p72"/>
          <p:cNvSpPr txBox="1">
            <a:spLocks noGrp="1"/>
          </p:cNvSpPr>
          <p:nvPr>
            <p:ph type="title" idx="4" hasCustomPrompt="1"/>
          </p:nvPr>
        </p:nvSpPr>
        <p:spPr>
          <a:xfrm>
            <a:off x="838838" y="1582000"/>
            <a:ext cx="3423600" cy="51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600"/>
              <a:buNone/>
              <a:defRPr>
                <a:solidFill>
                  <a:srgbClr val="43434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sp>
        <p:nvSpPr>
          <p:cNvPr id="710" name="Google Shape;710;p72"/>
          <p:cNvSpPr txBox="1">
            <a:spLocks noGrp="1"/>
          </p:cNvSpPr>
          <p:nvPr>
            <p:ph type="subTitle" idx="5"/>
          </p:nvPr>
        </p:nvSpPr>
        <p:spPr>
          <a:xfrm>
            <a:off x="5465650" y="3611417"/>
            <a:ext cx="2255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434343"/>
                </a:solidFill>
              </a:defRPr>
            </a:lvl1pPr>
            <a:lvl2pPr lvl="1" algn="ctr" rtl="0">
              <a:lnSpc>
                <a:spcPct val="100000"/>
              </a:lnSpc>
              <a:spcBef>
                <a:spcPts val="1600"/>
              </a:spcBef>
              <a:spcAft>
                <a:spcPts val="0"/>
              </a:spcAft>
              <a:buNone/>
              <a:defRPr sz="1400">
                <a:solidFill>
                  <a:srgbClr val="434343"/>
                </a:solidFill>
              </a:defRPr>
            </a:lvl2pPr>
            <a:lvl3pPr lvl="2" algn="ctr" rtl="0">
              <a:lnSpc>
                <a:spcPct val="100000"/>
              </a:lnSpc>
              <a:spcBef>
                <a:spcPts val="1600"/>
              </a:spcBef>
              <a:spcAft>
                <a:spcPts val="0"/>
              </a:spcAft>
              <a:buNone/>
              <a:defRPr sz="1400">
                <a:solidFill>
                  <a:srgbClr val="434343"/>
                </a:solidFill>
              </a:defRPr>
            </a:lvl3pPr>
            <a:lvl4pPr lvl="3" algn="ctr" rtl="0">
              <a:lnSpc>
                <a:spcPct val="100000"/>
              </a:lnSpc>
              <a:spcBef>
                <a:spcPts val="1600"/>
              </a:spcBef>
              <a:spcAft>
                <a:spcPts val="0"/>
              </a:spcAft>
              <a:buNone/>
              <a:defRPr sz="1400">
                <a:solidFill>
                  <a:srgbClr val="434343"/>
                </a:solidFill>
              </a:defRPr>
            </a:lvl4pPr>
            <a:lvl5pPr lvl="4" algn="ctr" rtl="0">
              <a:lnSpc>
                <a:spcPct val="100000"/>
              </a:lnSpc>
              <a:spcBef>
                <a:spcPts val="1600"/>
              </a:spcBef>
              <a:spcAft>
                <a:spcPts val="0"/>
              </a:spcAft>
              <a:buNone/>
              <a:defRPr sz="1400">
                <a:solidFill>
                  <a:srgbClr val="434343"/>
                </a:solidFill>
              </a:defRPr>
            </a:lvl5pPr>
            <a:lvl6pPr lvl="5" algn="ctr" rtl="0">
              <a:lnSpc>
                <a:spcPct val="100000"/>
              </a:lnSpc>
              <a:spcBef>
                <a:spcPts val="1600"/>
              </a:spcBef>
              <a:spcAft>
                <a:spcPts val="0"/>
              </a:spcAft>
              <a:buNone/>
              <a:defRPr sz="1400">
                <a:solidFill>
                  <a:srgbClr val="434343"/>
                </a:solidFill>
              </a:defRPr>
            </a:lvl6pPr>
            <a:lvl7pPr lvl="6" algn="ctr" rtl="0">
              <a:lnSpc>
                <a:spcPct val="100000"/>
              </a:lnSpc>
              <a:spcBef>
                <a:spcPts val="1600"/>
              </a:spcBef>
              <a:spcAft>
                <a:spcPts val="0"/>
              </a:spcAft>
              <a:buNone/>
              <a:defRPr sz="1400">
                <a:solidFill>
                  <a:srgbClr val="434343"/>
                </a:solidFill>
              </a:defRPr>
            </a:lvl7pPr>
            <a:lvl8pPr lvl="7" algn="ctr" rtl="0">
              <a:lnSpc>
                <a:spcPct val="100000"/>
              </a:lnSpc>
              <a:spcBef>
                <a:spcPts val="1600"/>
              </a:spcBef>
              <a:spcAft>
                <a:spcPts val="0"/>
              </a:spcAft>
              <a:buNone/>
              <a:defRPr sz="1400">
                <a:solidFill>
                  <a:srgbClr val="434343"/>
                </a:solidFill>
              </a:defRPr>
            </a:lvl8pPr>
            <a:lvl9pPr lvl="8" algn="ctr" rtl="0">
              <a:lnSpc>
                <a:spcPct val="100000"/>
              </a:lnSpc>
              <a:spcBef>
                <a:spcPts val="1600"/>
              </a:spcBef>
              <a:spcAft>
                <a:spcPts val="1600"/>
              </a:spcAft>
              <a:buNone/>
              <a:defRPr sz="1400">
                <a:solidFill>
                  <a:srgbClr val="434343"/>
                </a:solidFill>
              </a:defRPr>
            </a:lvl9pPr>
          </a:lstStyle>
          <a:p>
            <a:endParaRPr/>
          </a:p>
        </p:txBody>
      </p:sp>
      <p:sp>
        <p:nvSpPr>
          <p:cNvPr id="711" name="Google Shape;711;p72"/>
          <p:cNvSpPr txBox="1">
            <a:spLocks noGrp="1"/>
          </p:cNvSpPr>
          <p:nvPr>
            <p:ph type="title" idx="6" hasCustomPrompt="1"/>
          </p:nvPr>
        </p:nvSpPr>
        <p:spPr>
          <a:xfrm>
            <a:off x="4881550" y="3021996"/>
            <a:ext cx="3423600" cy="51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600"/>
              <a:buNone/>
              <a:defRPr>
                <a:solidFill>
                  <a:srgbClr val="43434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sp>
        <p:nvSpPr>
          <p:cNvPr id="712" name="Google Shape;712;p72"/>
          <p:cNvSpPr txBox="1">
            <a:spLocks noGrp="1"/>
          </p:cNvSpPr>
          <p:nvPr>
            <p:ph type="subTitle" idx="7"/>
          </p:nvPr>
        </p:nvSpPr>
        <p:spPr>
          <a:xfrm>
            <a:off x="5465650" y="2170775"/>
            <a:ext cx="2255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rgbClr val="434343"/>
                </a:solidFill>
              </a:defRPr>
            </a:lvl1pPr>
            <a:lvl2pPr lvl="1" algn="ctr" rtl="0">
              <a:lnSpc>
                <a:spcPct val="100000"/>
              </a:lnSpc>
              <a:spcBef>
                <a:spcPts val="1600"/>
              </a:spcBef>
              <a:spcAft>
                <a:spcPts val="0"/>
              </a:spcAft>
              <a:buNone/>
              <a:defRPr sz="1400">
                <a:solidFill>
                  <a:srgbClr val="434343"/>
                </a:solidFill>
              </a:defRPr>
            </a:lvl2pPr>
            <a:lvl3pPr lvl="2" algn="ctr" rtl="0">
              <a:lnSpc>
                <a:spcPct val="100000"/>
              </a:lnSpc>
              <a:spcBef>
                <a:spcPts val="1600"/>
              </a:spcBef>
              <a:spcAft>
                <a:spcPts val="0"/>
              </a:spcAft>
              <a:buNone/>
              <a:defRPr sz="1400">
                <a:solidFill>
                  <a:srgbClr val="434343"/>
                </a:solidFill>
              </a:defRPr>
            </a:lvl3pPr>
            <a:lvl4pPr lvl="3" algn="ctr" rtl="0">
              <a:lnSpc>
                <a:spcPct val="100000"/>
              </a:lnSpc>
              <a:spcBef>
                <a:spcPts val="1600"/>
              </a:spcBef>
              <a:spcAft>
                <a:spcPts val="0"/>
              </a:spcAft>
              <a:buNone/>
              <a:defRPr sz="1400">
                <a:solidFill>
                  <a:srgbClr val="434343"/>
                </a:solidFill>
              </a:defRPr>
            </a:lvl4pPr>
            <a:lvl5pPr lvl="4" algn="ctr" rtl="0">
              <a:lnSpc>
                <a:spcPct val="100000"/>
              </a:lnSpc>
              <a:spcBef>
                <a:spcPts val="1600"/>
              </a:spcBef>
              <a:spcAft>
                <a:spcPts val="0"/>
              </a:spcAft>
              <a:buNone/>
              <a:defRPr sz="1400">
                <a:solidFill>
                  <a:srgbClr val="434343"/>
                </a:solidFill>
              </a:defRPr>
            </a:lvl5pPr>
            <a:lvl6pPr lvl="5" algn="ctr" rtl="0">
              <a:lnSpc>
                <a:spcPct val="100000"/>
              </a:lnSpc>
              <a:spcBef>
                <a:spcPts val="1600"/>
              </a:spcBef>
              <a:spcAft>
                <a:spcPts val="0"/>
              </a:spcAft>
              <a:buNone/>
              <a:defRPr sz="1400">
                <a:solidFill>
                  <a:srgbClr val="434343"/>
                </a:solidFill>
              </a:defRPr>
            </a:lvl6pPr>
            <a:lvl7pPr lvl="6" algn="ctr" rtl="0">
              <a:lnSpc>
                <a:spcPct val="100000"/>
              </a:lnSpc>
              <a:spcBef>
                <a:spcPts val="1600"/>
              </a:spcBef>
              <a:spcAft>
                <a:spcPts val="0"/>
              </a:spcAft>
              <a:buNone/>
              <a:defRPr sz="1400">
                <a:solidFill>
                  <a:srgbClr val="434343"/>
                </a:solidFill>
              </a:defRPr>
            </a:lvl7pPr>
            <a:lvl8pPr lvl="7" algn="ctr" rtl="0">
              <a:lnSpc>
                <a:spcPct val="100000"/>
              </a:lnSpc>
              <a:spcBef>
                <a:spcPts val="1600"/>
              </a:spcBef>
              <a:spcAft>
                <a:spcPts val="0"/>
              </a:spcAft>
              <a:buNone/>
              <a:defRPr sz="1400">
                <a:solidFill>
                  <a:srgbClr val="434343"/>
                </a:solidFill>
              </a:defRPr>
            </a:lvl8pPr>
            <a:lvl9pPr lvl="8" algn="ctr" rtl="0">
              <a:lnSpc>
                <a:spcPct val="100000"/>
              </a:lnSpc>
              <a:spcBef>
                <a:spcPts val="1600"/>
              </a:spcBef>
              <a:spcAft>
                <a:spcPts val="1600"/>
              </a:spcAft>
              <a:buNone/>
              <a:defRPr sz="1400">
                <a:solidFill>
                  <a:srgbClr val="434343"/>
                </a:solidFill>
              </a:defRPr>
            </a:lvl9pPr>
          </a:lstStyle>
          <a:p>
            <a:endParaRPr/>
          </a:p>
        </p:txBody>
      </p:sp>
      <p:sp>
        <p:nvSpPr>
          <p:cNvPr id="713" name="Google Shape;713;p72"/>
          <p:cNvSpPr txBox="1">
            <a:spLocks noGrp="1"/>
          </p:cNvSpPr>
          <p:nvPr>
            <p:ph type="title" idx="8" hasCustomPrompt="1"/>
          </p:nvPr>
        </p:nvSpPr>
        <p:spPr>
          <a:xfrm>
            <a:off x="4881550" y="1582000"/>
            <a:ext cx="3423600" cy="51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600"/>
              <a:buNone/>
              <a:defRPr>
                <a:solidFill>
                  <a:srgbClr val="434343"/>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six columns ">
  <p:cSld name="CUSTOM_2_1">
    <p:bg>
      <p:bgPr>
        <a:solidFill>
          <a:schemeClr val="lt2"/>
        </a:solidFill>
        <a:effectLst/>
      </p:bgPr>
    </p:bg>
    <p:spTree>
      <p:nvGrpSpPr>
        <p:cNvPr id="1" name="Shape 714"/>
        <p:cNvGrpSpPr/>
        <p:nvPr/>
      </p:nvGrpSpPr>
      <p:grpSpPr>
        <a:xfrm>
          <a:off x="0" y="0"/>
          <a:ext cx="0" cy="0"/>
          <a:chOff x="0" y="0"/>
          <a:chExt cx="0" cy="0"/>
        </a:xfrm>
      </p:grpSpPr>
      <p:grpSp>
        <p:nvGrpSpPr>
          <p:cNvPr id="715" name="Google Shape;715;p73"/>
          <p:cNvGrpSpPr/>
          <p:nvPr/>
        </p:nvGrpSpPr>
        <p:grpSpPr>
          <a:xfrm>
            <a:off x="445050" y="757163"/>
            <a:ext cx="8253900" cy="3871737"/>
            <a:chOff x="445050" y="349737"/>
            <a:chExt cx="8253900" cy="3871737"/>
          </a:xfrm>
        </p:grpSpPr>
        <p:sp>
          <p:nvSpPr>
            <p:cNvPr id="716" name="Google Shape;716;p73"/>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73"/>
            <p:cNvGrpSpPr/>
            <p:nvPr/>
          </p:nvGrpSpPr>
          <p:grpSpPr>
            <a:xfrm>
              <a:off x="445050" y="349737"/>
              <a:ext cx="8253900" cy="392400"/>
              <a:chOff x="-8550475" y="393000"/>
              <a:chExt cx="8253900" cy="392400"/>
            </a:xfrm>
          </p:grpSpPr>
          <p:sp>
            <p:nvSpPr>
              <p:cNvPr id="718" name="Google Shape;718;p73"/>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3"/>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3"/>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3"/>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2" name="Google Shape;722;p73"/>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723" name="Google Shape;723;p73"/>
          <p:cNvSpPr txBox="1">
            <a:spLocks noGrp="1"/>
          </p:cNvSpPr>
          <p:nvPr>
            <p:ph type="subTitle" idx="1"/>
          </p:nvPr>
        </p:nvSpPr>
        <p:spPr>
          <a:xfrm>
            <a:off x="720200" y="3701050"/>
            <a:ext cx="21513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
        <p:nvSpPr>
          <p:cNvPr id="724" name="Google Shape;724;p73"/>
          <p:cNvSpPr txBox="1">
            <a:spLocks noGrp="1"/>
          </p:cNvSpPr>
          <p:nvPr>
            <p:ph type="subTitle" idx="2"/>
          </p:nvPr>
        </p:nvSpPr>
        <p:spPr>
          <a:xfrm>
            <a:off x="3428875" y="3701052"/>
            <a:ext cx="22767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
        <p:nvSpPr>
          <p:cNvPr id="725" name="Google Shape;725;p73"/>
          <p:cNvSpPr txBox="1">
            <a:spLocks noGrp="1"/>
          </p:cNvSpPr>
          <p:nvPr>
            <p:ph type="subTitle" idx="3"/>
          </p:nvPr>
        </p:nvSpPr>
        <p:spPr>
          <a:xfrm>
            <a:off x="6272500" y="3701050"/>
            <a:ext cx="21513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
        <p:nvSpPr>
          <p:cNvPr id="726" name="Google Shape;726;p73"/>
          <p:cNvSpPr txBox="1">
            <a:spLocks noGrp="1"/>
          </p:cNvSpPr>
          <p:nvPr>
            <p:ph type="subTitle" idx="4"/>
          </p:nvPr>
        </p:nvSpPr>
        <p:spPr>
          <a:xfrm>
            <a:off x="720200" y="2148679"/>
            <a:ext cx="21513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
        <p:nvSpPr>
          <p:cNvPr id="727" name="Google Shape;727;p73"/>
          <p:cNvSpPr txBox="1">
            <a:spLocks noGrp="1"/>
          </p:cNvSpPr>
          <p:nvPr>
            <p:ph type="subTitle" idx="5"/>
          </p:nvPr>
        </p:nvSpPr>
        <p:spPr>
          <a:xfrm>
            <a:off x="3428875" y="2148679"/>
            <a:ext cx="22767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
        <p:nvSpPr>
          <p:cNvPr id="728" name="Google Shape;728;p73"/>
          <p:cNvSpPr txBox="1">
            <a:spLocks noGrp="1"/>
          </p:cNvSpPr>
          <p:nvPr>
            <p:ph type="subTitle" idx="6"/>
          </p:nvPr>
        </p:nvSpPr>
        <p:spPr>
          <a:xfrm>
            <a:off x="6272500" y="2148675"/>
            <a:ext cx="2151300" cy="517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chemeClr val="lt1"/>
                </a:solidFill>
              </a:defRPr>
            </a:lvl1pPr>
            <a:lvl2pPr lvl="1" algn="ctr" rtl="0">
              <a:lnSpc>
                <a:spcPct val="100000"/>
              </a:lnSpc>
              <a:spcBef>
                <a:spcPts val="1600"/>
              </a:spcBef>
              <a:spcAft>
                <a:spcPts val="0"/>
              </a:spcAft>
              <a:buNone/>
              <a:defRPr sz="1300">
                <a:solidFill>
                  <a:schemeClr val="lt1"/>
                </a:solidFill>
              </a:defRPr>
            </a:lvl2pPr>
            <a:lvl3pPr lvl="2" algn="ctr" rtl="0">
              <a:lnSpc>
                <a:spcPct val="100000"/>
              </a:lnSpc>
              <a:spcBef>
                <a:spcPts val="1600"/>
              </a:spcBef>
              <a:spcAft>
                <a:spcPts val="0"/>
              </a:spcAft>
              <a:buNone/>
              <a:defRPr sz="1300">
                <a:solidFill>
                  <a:schemeClr val="lt1"/>
                </a:solidFill>
              </a:defRPr>
            </a:lvl3pPr>
            <a:lvl4pPr lvl="3" algn="ctr" rtl="0">
              <a:lnSpc>
                <a:spcPct val="100000"/>
              </a:lnSpc>
              <a:spcBef>
                <a:spcPts val="1600"/>
              </a:spcBef>
              <a:spcAft>
                <a:spcPts val="0"/>
              </a:spcAft>
              <a:buNone/>
              <a:defRPr sz="1300">
                <a:solidFill>
                  <a:schemeClr val="lt1"/>
                </a:solidFill>
              </a:defRPr>
            </a:lvl4pPr>
            <a:lvl5pPr lvl="4" algn="ctr" rtl="0">
              <a:lnSpc>
                <a:spcPct val="100000"/>
              </a:lnSpc>
              <a:spcBef>
                <a:spcPts val="1600"/>
              </a:spcBef>
              <a:spcAft>
                <a:spcPts val="0"/>
              </a:spcAft>
              <a:buNone/>
              <a:defRPr sz="1300">
                <a:solidFill>
                  <a:schemeClr val="lt1"/>
                </a:solidFill>
              </a:defRPr>
            </a:lvl5pPr>
            <a:lvl6pPr lvl="5" algn="ctr" rtl="0">
              <a:lnSpc>
                <a:spcPct val="100000"/>
              </a:lnSpc>
              <a:spcBef>
                <a:spcPts val="1600"/>
              </a:spcBef>
              <a:spcAft>
                <a:spcPts val="0"/>
              </a:spcAft>
              <a:buNone/>
              <a:defRPr sz="1300">
                <a:solidFill>
                  <a:schemeClr val="lt1"/>
                </a:solidFill>
              </a:defRPr>
            </a:lvl6pPr>
            <a:lvl7pPr lvl="6" algn="ctr" rtl="0">
              <a:lnSpc>
                <a:spcPct val="100000"/>
              </a:lnSpc>
              <a:spcBef>
                <a:spcPts val="1600"/>
              </a:spcBef>
              <a:spcAft>
                <a:spcPts val="0"/>
              </a:spcAft>
              <a:buNone/>
              <a:defRPr sz="1300">
                <a:solidFill>
                  <a:schemeClr val="lt1"/>
                </a:solidFill>
              </a:defRPr>
            </a:lvl7pPr>
            <a:lvl8pPr lvl="7" algn="ctr" rtl="0">
              <a:lnSpc>
                <a:spcPct val="100000"/>
              </a:lnSpc>
              <a:spcBef>
                <a:spcPts val="1600"/>
              </a:spcBef>
              <a:spcAft>
                <a:spcPts val="0"/>
              </a:spcAft>
              <a:buNone/>
              <a:defRPr sz="1300">
                <a:solidFill>
                  <a:schemeClr val="lt1"/>
                </a:solidFill>
              </a:defRPr>
            </a:lvl8pPr>
            <a:lvl9pPr lvl="8" algn="ctr" rtl="0">
              <a:lnSpc>
                <a:spcPct val="100000"/>
              </a:lnSpc>
              <a:spcBef>
                <a:spcPts val="1600"/>
              </a:spcBef>
              <a:spcAft>
                <a:spcPts val="1600"/>
              </a:spcAft>
              <a:buNone/>
              <a:defRPr sz="1300">
                <a:solidFill>
                  <a:schemeClr val="lt1"/>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2"/>
        </a:solidFill>
        <a:effectLst/>
      </p:bgPr>
    </p:bg>
    <p:spTree>
      <p:nvGrpSpPr>
        <p:cNvPr id="1" name="Shape 729"/>
        <p:cNvGrpSpPr/>
        <p:nvPr/>
      </p:nvGrpSpPr>
      <p:grpSpPr>
        <a:xfrm>
          <a:off x="0" y="0"/>
          <a:ext cx="0" cy="0"/>
          <a:chOff x="0" y="0"/>
          <a:chExt cx="0" cy="0"/>
        </a:xfrm>
      </p:grpSpPr>
      <p:grpSp>
        <p:nvGrpSpPr>
          <p:cNvPr id="730" name="Google Shape;730;p74"/>
          <p:cNvGrpSpPr/>
          <p:nvPr/>
        </p:nvGrpSpPr>
        <p:grpSpPr>
          <a:xfrm>
            <a:off x="445050" y="393000"/>
            <a:ext cx="8254054" cy="4266544"/>
            <a:chOff x="279122" y="532095"/>
            <a:chExt cx="8585452" cy="4437845"/>
          </a:xfrm>
        </p:grpSpPr>
        <p:sp>
          <p:nvSpPr>
            <p:cNvPr id="731" name="Google Shape;731;p74"/>
            <p:cNvSpPr/>
            <p:nvPr/>
          </p:nvSpPr>
          <p:spPr>
            <a:xfrm>
              <a:off x="279174" y="537140"/>
              <a:ext cx="8585400" cy="44328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74"/>
            <p:cNvGrpSpPr/>
            <p:nvPr/>
          </p:nvGrpSpPr>
          <p:grpSpPr>
            <a:xfrm>
              <a:off x="279122" y="532095"/>
              <a:ext cx="8585400" cy="414300"/>
              <a:chOff x="279122" y="532095"/>
              <a:chExt cx="8585400" cy="414300"/>
            </a:xfrm>
          </p:grpSpPr>
          <p:sp>
            <p:nvSpPr>
              <p:cNvPr id="733" name="Google Shape;733;p74"/>
              <p:cNvSpPr/>
              <p:nvPr/>
            </p:nvSpPr>
            <p:spPr>
              <a:xfrm>
                <a:off x="279122" y="532095"/>
                <a:ext cx="8585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4"/>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4"/>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4"/>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7" name="Google Shape;737;p74"/>
          <p:cNvSpPr txBox="1">
            <a:spLocks noGrp="1"/>
          </p:cNvSpPr>
          <p:nvPr>
            <p:ph type="title"/>
          </p:nvPr>
        </p:nvSpPr>
        <p:spPr>
          <a:xfrm>
            <a:off x="2204275" y="1004250"/>
            <a:ext cx="47355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200"/>
              <a:buNone/>
              <a:defRPr>
                <a:solidFill>
                  <a:schemeClr val="lt1"/>
                </a:solidFill>
              </a:defRPr>
            </a:lvl1pPr>
            <a:lvl2pPr lvl="1" algn="ctr" rtl="0">
              <a:spcBef>
                <a:spcPts val="0"/>
              </a:spcBef>
              <a:spcAft>
                <a:spcPts val="0"/>
              </a:spcAft>
              <a:buClr>
                <a:schemeClr val="dk1"/>
              </a:buClr>
              <a:buSzPts val="4200"/>
              <a:buNone/>
              <a:defRPr sz="4200" b="0">
                <a:solidFill>
                  <a:schemeClr val="dk1"/>
                </a:solidFill>
              </a:defRPr>
            </a:lvl2pPr>
            <a:lvl3pPr lvl="2" algn="ctr" rtl="0">
              <a:spcBef>
                <a:spcPts val="0"/>
              </a:spcBef>
              <a:spcAft>
                <a:spcPts val="0"/>
              </a:spcAft>
              <a:buClr>
                <a:schemeClr val="dk1"/>
              </a:buClr>
              <a:buSzPts val="4200"/>
              <a:buNone/>
              <a:defRPr sz="4200" b="0">
                <a:solidFill>
                  <a:schemeClr val="dk1"/>
                </a:solidFill>
              </a:defRPr>
            </a:lvl3pPr>
            <a:lvl4pPr lvl="3" algn="ctr" rtl="0">
              <a:spcBef>
                <a:spcPts val="0"/>
              </a:spcBef>
              <a:spcAft>
                <a:spcPts val="0"/>
              </a:spcAft>
              <a:buClr>
                <a:schemeClr val="dk1"/>
              </a:buClr>
              <a:buSzPts val="4200"/>
              <a:buNone/>
              <a:defRPr sz="4200" b="0">
                <a:solidFill>
                  <a:schemeClr val="dk1"/>
                </a:solidFill>
              </a:defRPr>
            </a:lvl4pPr>
            <a:lvl5pPr lvl="4" algn="ctr" rtl="0">
              <a:spcBef>
                <a:spcPts val="0"/>
              </a:spcBef>
              <a:spcAft>
                <a:spcPts val="0"/>
              </a:spcAft>
              <a:buClr>
                <a:schemeClr val="dk1"/>
              </a:buClr>
              <a:buSzPts val="4200"/>
              <a:buNone/>
              <a:defRPr sz="4200" b="0">
                <a:solidFill>
                  <a:schemeClr val="dk1"/>
                </a:solidFill>
              </a:defRPr>
            </a:lvl5pPr>
            <a:lvl6pPr lvl="5" algn="ctr" rtl="0">
              <a:spcBef>
                <a:spcPts val="0"/>
              </a:spcBef>
              <a:spcAft>
                <a:spcPts val="0"/>
              </a:spcAft>
              <a:buClr>
                <a:schemeClr val="dk1"/>
              </a:buClr>
              <a:buSzPts val="4200"/>
              <a:buNone/>
              <a:defRPr sz="4200" b="0">
                <a:solidFill>
                  <a:schemeClr val="dk1"/>
                </a:solidFill>
              </a:defRPr>
            </a:lvl6pPr>
            <a:lvl7pPr lvl="6" algn="ctr" rtl="0">
              <a:spcBef>
                <a:spcPts val="0"/>
              </a:spcBef>
              <a:spcAft>
                <a:spcPts val="0"/>
              </a:spcAft>
              <a:buClr>
                <a:schemeClr val="dk1"/>
              </a:buClr>
              <a:buSzPts val="4200"/>
              <a:buNone/>
              <a:defRPr sz="4200" b="0">
                <a:solidFill>
                  <a:schemeClr val="dk1"/>
                </a:solidFill>
              </a:defRPr>
            </a:lvl7pPr>
            <a:lvl8pPr lvl="7" algn="ctr" rtl="0">
              <a:spcBef>
                <a:spcPts val="0"/>
              </a:spcBef>
              <a:spcAft>
                <a:spcPts val="0"/>
              </a:spcAft>
              <a:buClr>
                <a:schemeClr val="dk1"/>
              </a:buClr>
              <a:buSzPts val="4200"/>
              <a:buNone/>
              <a:defRPr sz="4200" b="0">
                <a:solidFill>
                  <a:schemeClr val="dk1"/>
                </a:solidFill>
              </a:defRPr>
            </a:lvl8pPr>
            <a:lvl9pPr lvl="8" algn="ctr" rtl="0">
              <a:spcBef>
                <a:spcPts val="0"/>
              </a:spcBef>
              <a:spcAft>
                <a:spcPts val="0"/>
              </a:spcAft>
              <a:buClr>
                <a:schemeClr val="dk1"/>
              </a:buClr>
              <a:buSzPts val="4200"/>
              <a:buNone/>
              <a:defRPr sz="4200" b="0">
                <a:solidFill>
                  <a:schemeClr val="dk1"/>
                </a:solidFill>
              </a:defRPr>
            </a:lvl9pPr>
          </a:lstStyle>
          <a:p>
            <a:endParaRPr/>
          </a:p>
        </p:txBody>
      </p:sp>
      <p:sp>
        <p:nvSpPr>
          <p:cNvPr id="738" name="Google Shape;738;p74"/>
          <p:cNvSpPr txBox="1">
            <a:spLocks noGrp="1"/>
          </p:cNvSpPr>
          <p:nvPr>
            <p:ph type="subTitle" idx="1"/>
          </p:nvPr>
        </p:nvSpPr>
        <p:spPr>
          <a:xfrm flipH="1">
            <a:off x="2204275" y="2155375"/>
            <a:ext cx="4735500" cy="14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39" name="Google Shape;739;p74"/>
          <p:cNvSpPr txBox="1"/>
          <p:nvPr/>
        </p:nvSpPr>
        <p:spPr>
          <a:xfrm>
            <a:off x="2194350" y="3689325"/>
            <a:ext cx="4755300" cy="42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vi" sz="1200">
                <a:solidFill>
                  <a:schemeClr val="lt1"/>
                </a:solidFill>
                <a:latin typeface="Abel"/>
                <a:ea typeface="Abel"/>
                <a:cs typeface="Abel"/>
                <a:sym typeface="Abel"/>
              </a:rPr>
              <a:t>CREDITS: This presentation template was created by </a:t>
            </a:r>
            <a:r>
              <a:rPr lang="vi" sz="1200">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vi" sz="1200">
                <a:solidFill>
                  <a:schemeClr val="lt1"/>
                </a:solidFill>
                <a:latin typeface="Abel"/>
                <a:ea typeface="Abel"/>
                <a:cs typeface="Abel"/>
                <a:sym typeface="Abel"/>
              </a:rPr>
              <a:t>, including icons by </a:t>
            </a:r>
            <a:r>
              <a:rPr lang="vi" sz="1200">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vi" sz="1200">
                <a:solidFill>
                  <a:schemeClr val="lt1"/>
                </a:solidFill>
                <a:latin typeface="Abel"/>
                <a:ea typeface="Abel"/>
                <a:cs typeface="Abel"/>
                <a:sym typeface="Abel"/>
              </a:rPr>
              <a:t>, and infographics &amp; images by </a:t>
            </a:r>
            <a:r>
              <a:rPr lang="vi" sz="1200">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endParaRPr sz="1200">
              <a:solidFill>
                <a:schemeClr val="lt1"/>
              </a:solidFill>
              <a:latin typeface="Abel"/>
              <a:ea typeface="Abel"/>
              <a:cs typeface="Abel"/>
              <a:sym typeface="Abel"/>
            </a:endParaRPr>
          </a:p>
          <a:p>
            <a:pPr marL="0" lvl="0" indent="0" algn="ctr" rtl="0">
              <a:lnSpc>
                <a:spcPct val="100000"/>
              </a:lnSpc>
              <a:spcBef>
                <a:spcPts val="0"/>
              </a:spcBef>
              <a:spcAft>
                <a:spcPts val="0"/>
              </a:spcAft>
              <a:buNone/>
            </a:pPr>
            <a:endParaRPr sz="1200">
              <a:solidFill>
                <a:schemeClr val="lt1"/>
              </a:solidFill>
              <a:latin typeface="Abel"/>
              <a:ea typeface="Abel"/>
              <a:cs typeface="Abel"/>
              <a:sym typeface="Abel"/>
            </a:endParaRPr>
          </a:p>
          <a:p>
            <a:pPr marL="0" lvl="0" indent="0" algn="ctr" rtl="0">
              <a:lnSpc>
                <a:spcPct val="100000"/>
              </a:lnSpc>
              <a:spcBef>
                <a:spcPts val="300"/>
              </a:spcBef>
              <a:spcAft>
                <a:spcPts val="0"/>
              </a:spcAft>
              <a:buNone/>
            </a:pPr>
            <a:endParaRPr sz="1200">
              <a:solidFill>
                <a:schemeClr val="lt1"/>
              </a:solidFill>
              <a:latin typeface="Abel"/>
              <a:ea typeface="Abel"/>
              <a:cs typeface="Abel"/>
              <a:sym typeface="Abe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lt2"/>
        </a:solidFill>
        <a:effectLst/>
      </p:bgPr>
    </p:bg>
    <p:spTree>
      <p:nvGrpSpPr>
        <p:cNvPr id="1" name="Shape 740"/>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1"/>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p:cSld name="TITLE_1">
    <p:bg>
      <p:bgPr>
        <a:solidFill>
          <a:schemeClr val="accent1"/>
        </a:solidFill>
        <a:effectLst/>
      </p:bgPr>
    </p:bg>
    <p:spTree>
      <p:nvGrpSpPr>
        <p:cNvPr id="1" name="Shape 742"/>
        <p:cNvGrpSpPr/>
        <p:nvPr/>
      </p:nvGrpSpPr>
      <p:grpSpPr>
        <a:xfrm>
          <a:off x="0" y="0"/>
          <a:ext cx="0" cy="0"/>
          <a:chOff x="0" y="0"/>
          <a:chExt cx="0" cy="0"/>
        </a:xfrm>
      </p:grpSpPr>
      <p:sp>
        <p:nvSpPr>
          <p:cNvPr id="743" name="Google Shape;743;p7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7"/>
          <p:cNvSpPr txBox="1">
            <a:spLocks noGrp="1"/>
          </p:cNvSpPr>
          <p:nvPr>
            <p:ph type="ctrTitle"/>
          </p:nvPr>
        </p:nvSpPr>
        <p:spPr>
          <a:xfrm>
            <a:off x="685800" y="3287213"/>
            <a:ext cx="7772400" cy="1159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6000"/>
              <a:buNone/>
              <a:defRPr sz="6000">
                <a:solidFill>
                  <a:schemeClr val="lt1"/>
                </a:solidFill>
              </a:defRPr>
            </a:lvl1pPr>
            <a:lvl2pPr lvl="1" algn="l" rtl="0">
              <a:lnSpc>
                <a:spcPct val="100000"/>
              </a:lnSpc>
              <a:spcBef>
                <a:spcPts val="0"/>
              </a:spcBef>
              <a:spcAft>
                <a:spcPts val="0"/>
              </a:spcAft>
              <a:buClr>
                <a:schemeClr val="lt1"/>
              </a:buClr>
              <a:buSzPts val="6000"/>
              <a:buNone/>
              <a:defRPr sz="6000">
                <a:solidFill>
                  <a:schemeClr val="lt1"/>
                </a:solidFill>
              </a:defRPr>
            </a:lvl2pPr>
            <a:lvl3pPr lvl="2" algn="l" rtl="0">
              <a:lnSpc>
                <a:spcPct val="100000"/>
              </a:lnSpc>
              <a:spcBef>
                <a:spcPts val="0"/>
              </a:spcBef>
              <a:spcAft>
                <a:spcPts val="0"/>
              </a:spcAft>
              <a:buClr>
                <a:schemeClr val="lt1"/>
              </a:buClr>
              <a:buSzPts val="6000"/>
              <a:buNone/>
              <a:defRPr sz="6000">
                <a:solidFill>
                  <a:schemeClr val="lt1"/>
                </a:solidFill>
              </a:defRPr>
            </a:lvl3pPr>
            <a:lvl4pPr lvl="3" algn="l" rtl="0">
              <a:lnSpc>
                <a:spcPct val="100000"/>
              </a:lnSpc>
              <a:spcBef>
                <a:spcPts val="0"/>
              </a:spcBef>
              <a:spcAft>
                <a:spcPts val="0"/>
              </a:spcAft>
              <a:buClr>
                <a:schemeClr val="lt1"/>
              </a:buClr>
              <a:buSzPts val="6000"/>
              <a:buNone/>
              <a:defRPr sz="6000">
                <a:solidFill>
                  <a:schemeClr val="lt1"/>
                </a:solidFill>
              </a:defRPr>
            </a:lvl4pPr>
            <a:lvl5pPr lvl="4" algn="l" rtl="0">
              <a:lnSpc>
                <a:spcPct val="100000"/>
              </a:lnSpc>
              <a:spcBef>
                <a:spcPts val="0"/>
              </a:spcBef>
              <a:spcAft>
                <a:spcPts val="0"/>
              </a:spcAft>
              <a:buClr>
                <a:schemeClr val="lt1"/>
              </a:buClr>
              <a:buSzPts val="6000"/>
              <a:buNone/>
              <a:defRPr sz="6000">
                <a:solidFill>
                  <a:schemeClr val="lt1"/>
                </a:solidFill>
              </a:defRPr>
            </a:lvl5pPr>
            <a:lvl6pPr lvl="5" algn="l" rtl="0">
              <a:lnSpc>
                <a:spcPct val="100000"/>
              </a:lnSpc>
              <a:spcBef>
                <a:spcPts val="0"/>
              </a:spcBef>
              <a:spcAft>
                <a:spcPts val="0"/>
              </a:spcAft>
              <a:buClr>
                <a:schemeClr val="lt1"/>
              </a:buClr>
              <a:buSzPts val="6000"/>
              <a:buNone/>
              <a:defRPr sz="6000">
                <a:solidFill>
                  <a:schemeClr val="lt1"/>
                </a:solidFill>
              </a:defRPr>
            </a:lvl6pPr>
            <a:lvl7pPr lvl="6" algn="l" rtl="0">
              <a:lnSpc>
                <a:spcPct val="100000"/>
              </a:lnSpc>
              <a:spcBef>
                <a:spcPts val="0"/>
              </a:spcBef>
              <a:spcAft>
                <a:spcPts val="0"/>
              </a:spcAft>
              <a:buClr>
                <a:schemeClr val="lt1"/>
              </a:buClr>
              <a:buSzPts val="6000"/>
              <a:buNone/>
              <a:defRPr sz="6000">
                <a:solidFill>
                  <a:schemeClr val="lt1"/>
                </a:solidFill>
              </a:defRPr>
            </a:lvl7pPr>
            <a:lvl8pPr lvl="7" algn="l" rtl="0">
              <a:lnSpc>
                <a:spcPct val="100000"/>
              </a:lnSpc>
              <a:spcBef>
                <a:spcPts val="0"/>
              </a:spcBef>
              <a:spcAft>
                <a:spcPts val="0"/>
              </a:spcAft>
              <a:buClr>
                <a:schemeClr val="lt1"/>
              </a:buClr>
              <a:buSzPts val="6000"/>
              <a:buNone/>
              <a:defRPr sz="6000">
                <a:solidFill>
                  <a:schemeClr val="lt1"/>
                </a:solidFill>
              </a:defRPr>
            </a:lvl8pPr>
            <a:lvl9pPr lvl="8" algn="l" rtl="0">
              <a:lnSpc>
                <a:spcPct val="100000"/>
              </a:lnSpc>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78"/>
        <p:cNvGrpSpPr/>
        <p:nvPr/>
      </p:nvGrpSpPr>
      <p:grpSpPr>
        <a:xfrm>
          <a:off x="0" y="0"/>
          <a:ext cx="0" cy="0"/>
          <a:chOff x="0" y="0"/>
          <a:chExt cx="0" cy="0"/>
        </a:xfrm>
      </p:grpSpPr>
      <p:sp>
        <p:nvSpPr>
          <p:cNvPr id="579" name="Google Shape;579;p54"/>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rtl="0">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580" name="Google Shape;580;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rtl="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rtl="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11.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48"/>
        <p:cNvGrpSpPr/>
        <p:nvPr/>
      </p:nvGrpSpPr>
      <p:grpSpPr>
        <a:xfrm>
          <a:off x="0" y="0"/>
          <a:ext cx="0" cy="0"/>
          <a:chOff x="0" y="0"/>
          <a:chExt cx="0" cy="0"/>
        </a:xfrm>
      </p:grpSpPr>
      <p:grpSp>
        <p:nvGrpSpPr>
          <p:cNvPr id="749" name="Google Shape;749;p78"/>
          <p:cNvGrpSpPr/>
          <p:nvPr/>
        </p:nvGrpSpPr>
        <p:grpSpPr>
          <a:xfrm>
            <a:off x="8050019" y="259603"/>
            <a:ext cx="243223" cy="243223"/>
            <a:chOff x="581250" y="4634875"/>
            <a:chExt cx="120300" cy="120300"/>
          </a:xfrm>
        </p:grpSpPr>
        <p:sp>
          <p:nvSpPr>
            <p:cNvPr id="750" name="Google Shape;750;p7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3" name="Google Shape;753;p78"/>
          <p:cNvSpPr/>
          <p:nvPr/>
        </p:nvSpPr>
        <p:spPr>
          <a:xfrm rot="2926063">
            <a:off x="8757187" y="672482"/>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8"/>
          <p:cNvSpPr/>
          <p:nvPr/>
        </p:nvSpPr>
        <p:spPr>
          <a:xfrm rot="-1609158">
            <a:off x="8474978" y="274527"/>
            <a:ext cx="202232" cy="19309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8"/>
          <p:cNvSpPr txBox="1">
            <a:spLocks noGrp="1"/>
          </p:cNvSpPr>
          <p:nvPr>
            <p:ph type="ctrTitle" idx="4294967295"/>
          </p:nvPr>
        </p:nvSpPr>
        <p:spPr>
          <a:xfrm>
            <a:off x="578737" y="420500"/>
            <a:ext cx="2376900" cy="45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800"/>
              <a:buFont typeface="Raleway ExtraBold"/>
              <a:buNone/>
            </a:pPr>
            <a:r>
              <a:rPr lang="vi" sz="2000" b="1" i="1">
                <a:solidFill>
                  <a:srgbClr val="434343"/>
                </a:solidFill>
                <a:latin typeface="Arial"/>
                <a:ea typeface="Arial"/>
                <a:cs typeface="Arial"/>
                <a:sym typeface="Arial"/>
              </a:rPr>
              <a:t>Mẫu thiết kế</a:t>
            </a:r>
            <a:endParaRPr sz="2000" b="1" i="1" u="none" strike="noStrike" cap="none">
              <a:solidFill>
                <a:srgbClr val="434343"/>
              </a:solidFill>
              <a:latin typeface="Arial"/>
              <a:ea typeface="Arial"/>
              <a:cs typeface="Arial"/>
              <a:sym typeface="Arial"/>
            </a:endParaRPr>
          </a:p>
        </p:txBody>
      </p:sp>
      <p:sp>
        <p:nvSpPr>
          <p:cNvPr id="756" name="Google Shape;756;p78"/>
          <p:cNvSpPr txBox="1">
            <a:spLocks noGrp="1"/>
          </p:cNvSpPr>
          <p:nvPr>
            <p:ph type="ctrTitle" idx="4294967295"/>
          </p:nvPr>
        </p:nvSpPr>
        <p:spPr>
          <a:xfrm>
            <a:off x="350288" y="1359488"/>
            <a:ext cx="8359500" cy="8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5800"/>
              <a:buFont typeface="Raleway ExtraBold"/>
              <a:buNone/>
            </a:pPr>
            <a:r>
              <a:rPr lang="vi" sz="6000" b="1" i="0" u="none" strike="noStrike" cap="none">
                <a:solidFill>
                  <a:schemeClr val="lt1"/>
                </a:solidFill>
                <a:latin typeface="Arial"/>
                <a:ea typeface="Arial"/>
                <a:cs typeface="Arial"/>
                <a:sym typeface="Arial"/>
              </a:rPr>
              <a:t>BÁO CÁO</a:t>
            </a:r>
            <a:endParaRPr sz="6000" b="1" i="0" u="none" strike="noStrike" cap="none">
              <a:solidFill>
                <a:schemeClr val="lt1"/>
              </a:solidFill>
              <a:latin typeface="Arial"/>
              <a:ea typeface="Arial"/>
              <a:cs typeface="Arial"/>
              <a:sym typeface="Arial"/>
            </a:endParaRPr>
          </a:p>
        </p:txBody>
      </p:sp>
      <p:sp>
        <p:nvSpPr>
          <p:cNvPr id="757" name="Google Shape;757;p78"/>
          <p:cNvSpPr txBox="1"/>
          <p:nvPr/>
        </p:nvSpPr>
        <p:spPr>
          <a:xfrm>
            <a:off x="350288" y="2716700"/>
            <a:ext cx="8359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vi" sz="4000" b="1" i="1" u="none" strike="noStrike" cap="none">
                <a:solidFill>
                  <a:srgbClr val="434343"/>
                </a:solidFill>
                <a:latin typeface="Raleway"/>
                <a:ea typeface="Raleway"/>
                <a:cs typeface="Raleway"/>
                <a:sym typeface="Raleway"/>
              </a:rPr>
              <a:t>Nhóm </a:t>
            </a:r>
            <a:r>
              <a:rPr lang="vi" sz="4000" b="1" i="1">
                <a:solidFill>
                  <a:srgbClr val="434343"/>
                </a:solidFill>
                <a:latin typeface="Raleway"/>
                <a:ea typeface="Raleway"/>
                <a:cs typeface="Raleway"/>
                <a:sym typeface="Raleway"/>
              </a:rPr>
              <a:t>2</a:t>
            </a:r>
            <a:endParaRPr sz="4000" b="1" i="1" u="none" strike="noStrike" cap="none">
              <a:solidFill>
                <a:srgbClr val="434343"/>
              </a:solidFill>
              <a:latin typeface="Raleway"/>
              <a:ea typeface="Raleway"/>
              <a:cs typeface="Raleway"/>
              <a:sym typeface="Raleway"/>
            </a:endParaRPr>
          </a:p>
        </p:txBody>
      </p:sp>
      <p:sp>
        <p:nvSpPr>
          <p:cNvPr id="758" name="Google Shape;758;p78"/>
          <p:cNvSpPr txBox="1"/>
          <p:nvPr/>
        </p:nvSpPr>
        <p:spPr>
          <a:xfrm>
            <a:off x="350288" y="3463800"/>
            <a:ext cx="8359500"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600"/>
              <a:buFont typeface="Arial"/>
              <a:buNone/>
            </a:pPr>
            <a:r>
              <a:rPr lang="vi" sz="2900" b="1" i="0" u="none" strike="noStrike" cap="none">
                <a:solidFill>
                  <a:srgbClr val="434343"/>
                </a:solidFill>
                <a:latin typeface="Raleway"/>
                <a:ea typeface="Raleway"/>
                <a:cs typeface="Raleway"/>
                <a:sym typeface="Raleway"/>
              </a:rPr>
              <a:t>Đề tài: </a:t>
            </a:r>
            <a:r>
              <a:rPr lang="vi" sz="2900" b="1">
                <a:solidFill>
                  <a:srgbClr val="434343"/>
                </a:solidFill>
                <a:latin typeface="Raleway"/>
                <a:ea typeface="Raleway"/>
                <a:cs typeface="Raleway"/>
                <a:sym typeface="Raleway"/>
              </a:rPr>
              <a:t>Factory Method và Singleton Pattern</a:t>
            </a:r>
            <a:endParaRPr sz="2900" b="1">
              <a:solidFill>
                <a:srgbClr val="434343"/>
              </a:solidFill>
              <a:latin typeface="Raleway"/>
              <a:ea typeface="Raleway"/>
              <a:cs typeface="Raleway"/>
              <a:sym typeface="Raleway"/>
            </a:endParaRPr>
          </a:p>
        </p:txBody>
      </p:sp>
      <p:pic>
        <p:nvPicPr>
          <p:cNvPr id="759" name="Google Shape;759;p78"/>
          <p:cNvPicPr preferRelativeResize="0"/>
          <p:nvPr/>
        </p:nvPicPr>
        <p:blipFill>
          <a:blip r:embed="rId3">
            <a:alphaModFix/>
          </a:blip>
          <a:stretch>
            <a:fillRect/>
          </a:stretch>
        </p:blipFill>
        <p:spPr>
          <a:xfrm>
            <a:off x="7984850" y="420500"/>
            <a:ext cx="872700" cy="872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87">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7"/>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066" name="Google Shape;1066;p87"/>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7"/>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7">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7">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7">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7">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7">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87"/>
          <p:cNvGrpSpPr/>
          <p:nvPr/>
        </p:nvGrpSpPr>
        <p:grpSpPr>
          <a:xfrm>
            <a:off x="197960" y="48467"/>
            <a:ext cx="179931" cy="113791"/>
            <a:chOff x="285677" y="4429254"/>
            <a:chExt cx="216784" cy="199039"/>
          </a:xfrm>
        </p:grpSpPr>
        <p:sp>
          <p:nvSpPr>
            <p:cNvPr id="1074" name="Google Shape;1074;p8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87">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7">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7"/>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086" name="Google Shape;1086;p87"/>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087" name="Google Shape;1087;p87"/>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088" name="Google Shape;1088;p87"/>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089" name="Google Shape;1089;p87"/>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090" name="Google Shape;1090;p87"/>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1094" name="Google Shape;1094;p87"/>
          <p:cNvPicPr preferRelativeResize="0"/>
          <p:nvPr/>
        </p:nvPicPr>
        <p:blipFill>
          <a:blip r:embed="rId3">
            <a:alphaModFix/>
          </a:blip>
          <a:stretch>
            <a:fillRect/>
          </a:stretch>
        </p:blipFill>
        <p:spPr>
          <a:xfrm>
            <a:off x="1490650" y="1142463"/>
            <a:ext cx="6162675" cy="3438525"/>
          </a:xfrm>
          <a:prstGeom prst="rect">
            <a:avLst/>
          </a:prstGeom>
          <a:noFill/>
          <a:ln>
            <a:noFill/>
          </a:ln>
        </p:spPr>
      </p:pic>
      <p:sp>
        <p:nvSpPr>
          <p:cNvPr id="36" name="Google Shape;1055;p86">
            <a:extLst>
              <a:ext uri="{FF2B5EF4-FFF2-40B4-BE49-F238E27FC236}">
                <a16:creationId xmlns:a16="http://schemas.microsoft.com/office/drawing/2014/main" id="{69CE56A2-5E6B-4D4E-BC83-65E960656CFF}"/>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3.2. V</a:t>
            </a:r>
            <a:r>
              <a:rPr lang="vi" sz="2800" b="1"/>
              <a:t>í dụ</a:t>
            </a:r>
            <a:endParaRPr sz="2800" b="1">
              <a:solidFill>
                <a:srgbClr val="000000"/>
              </a:solidFill>
            </a:endParaRPr>
          </a:p>
        </p:txBody>
      </p:sp>
      <p:sp>
        <p:nvSpPr>
          <p:cNvPr id="37" name="Google Shape;1056;p86">
            <a:extLst>
              <a:ext uri="{FF2B5EF4-FFF2-40B4-BE49-F238E27FC236}">
                <a16:creationId xmlns:a16="http://schemas.microsoft.com/office/drawing/2014/main" id="{BB2BD220-B30A-4CAE-8741-EC14CA1A55C7}"/>
              </a:ext>
            </a:extLst>
          </p:cNvPr>
          <p:cNvSpPr/>
          <p:nvPr/>
        </p:nvSpPr>
        <p:spPr>
          <a:xfrm>
            <a:off x="1169769" y="640080"/>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7;p86">
            <a:extLst>
              <a:ext uri="{FF2B5EF4-FFF2-40B4-BE49-F238E27FC236}">
                <a16:creationId xmlns:a16="http://schemas.microsoft.com/office/drawing/2014/main" id="{0A63EFB1-A5C0-4478-A601-6599380C6245}"/>
              </a:ext>
            </a:extLst>
          </p:cNvPr>
          <p:cNvSpPr/>
          <p:nvPr/>
        </p:nvSpPr>
        <p:spPr>
          <a:xfrm>
            <a:off x="346809" y="640080"/>
            <a:ext cx="8229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094"/>
                                        </p:tgtEl>
                                        <p:attrNameLst>
                                          <p:attrName>style.visibility</p:attrName>
                                        </p:attrNameLst>
                                      </p:cBhvr>
                                      <p:to>
                                        <p:strVal val="visible"/>
                                      </p:to>
                                    </p:set>
                                    <p:anim calcmode="lin" valueType="num">
                                      <p:cBhvr additive="base">
                                        <p:cTn id="7" dur="500" fill="hold"/>
                                        <p:tgtEl>
                                          <p:spTgt spid="1094"/>
                                        </p:tgtEl>
                                        <p:attrNameLst>
                                          <p:attrName>ppt_x</p:attrName>
                                        </p:attrNameLst>
                                      </p:cBhvr>
                                      <p:tavLst>
                                        <p:tav tm="0">
                                          <p:val>
                                            <p:strVal val="1+#ppt_w/2"/>
                                          </p:val>
                                        </p:tav>
                                        <p:tav tm="100000">
                                          <p:val>
                                            <p:strVal val="#ppt_x"/>
                                          </p:val>
                                        </p:tav>
                                      </p:tavLst>
                                    </p:anim>
                                    <p:anim calcmode="lin" valueType="num">
                                      <p:cBhvr additive="base">
                                        <p:cTn id="8" dur="500" fill="hold"/>
                                        <p:tgtEl>
                                          <p:spTgt spid="10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5">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5"/>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989" name="Google Shape;989;p85"/>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5"/>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5">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5">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5"/>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5">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85"/>
          <p:cNvGrpSpPr/>
          <p:nvPr/>
        </p:nvGrpSpPr>
        <p:grpSpPr>
          <a:xfrm>
            <a:off x="197960" y="48467"/>
            <a:ext cx="179931" cy="113791"/>
            <a:chOff x="285677" y="4429254"/>
            <a:chExt cx="216784" cy="199039"/>
          </a:xfrm>
        </p:grpSpPr>
        <p:sp>
          <p:nvSpPr>
            <p:cNvPr id="996" name="Google Shape;996;p8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85">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5">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5"/>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008" name="Google Shape;1008;p85"/>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009" name="Google Shape;1009;p85"/>
          <p:cNvSpPr/>
          <p:nvPr/>
        </p:nvSpPr>
        <p:spPr>
          <a:xfrm>
            <a:off x="4082626"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5"/>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011" name="Google Shape;1011;p85"/>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012" name="Google Shape;1012;p85"/>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013" name="Google Shape;1013;p85"/>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014" name="Google Shape;1014;p85"/>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dirty="0"/>
              <a:t>4. </a:t>
            </a:r>
            <a:r>
              <a:rPr lang="vi" sz="2800" b="1" dirty="0"/>
              <a:t>Ưu &amp; nhược điểm</a:t>
            </a:r>
            <a:endParaRPr sz="2800" b="1" dirty="0">
              <a:solidFill>
                <a:srgbClr val="000000"/>
              </a:solidFill>
            </a:endParaRPr>
          </a:p>
        </p:txBody>
      </p:sp>
      <p:sp>
        <p:nvSpPr>
          <p:cNvPr id="1015" name="Google Shape;1015;p85"/>
          <p:cNvSpPr/>
          <p:nvPr/>
        </p:nvSpPr>
        <p:spPr>
          <a:xfrm>
            <a:off x="1920240" y="640080"/>
            <a:ext cx="182880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5"/>
          <p:cNvSpPr/>
          <p:nvPr/>
        </p:nvSpPr>
        <p:spPr>
          <a:xfrm>
            <a:off x="320040" y="640080"/>
            <a:ext cx="18288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5">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5"/>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989" name="Google Shape;989;p85"/>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5"/>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5">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5">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5"/>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5">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85"/>
          <p:cNvGrpSpPr/>
          <p:nvPr/>
        </p:nvGrpSpPr>
        <p:grpSpPr>
          <a:xfrm>
            <a:off x="197960" y="48467"/>
            <a:ext cx="179931" cy="113791"/>
            <a:chOff x="285677" y="4429254"/>
            <a:chExt cx="216784" cy="199039"/>
          </a:xfrm>
        </p:grpSpPr>
        <p:sp>
          <p:nvSpPr>
            <p:cNvPr id="996" name="Google Shape;996;p8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85">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5">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5"/>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008" name="Google Shape;1008;p85"/>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009" name="Google Shape;1009;p85"/>
          <p:cNvSpPr/>
          <p:nvPr/>
        </p:nvSpPr>
        <p:spPr>
          <a:xfrm>
            <a:off x="4082626"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5"/>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011" name="Google Shape;1011;p85"/>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012" name="Google Shape;1012;p85"/>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013" name="Google Shape;1013;p85"/>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017" name="Google Shape;1017;p85"/>
          <p:cNvSpPr txBox="1"/>
          <p:nvPr/>
        </p:nvSpPr>
        <p:spPr>
          <a:xfrm>
            <a:off x="-51094" y="429896"/>
            <a:ext cx="4325100" cy="38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2800" b="1" dirty="0"/>
              <a:t>Ưu điểm</a:t>
            </a:r>
            <a:endParaRPr sz="2800" b="1" dirty="0">
              <a:solidFill>
                <a:srgbClr val="000000"/>
              </a:solidFill>
            </a:endParaRPr>
          </a:p>
        </p:txBody>
      </p:sp>
      <p:sp>
        <p:nvSpPr>
          <p:cNvPr id="1018" name="Google Shape;1018;p85"/>
          <p:cNvSpPr/>
          <p:nvPr/>
        </p:nvSpPr>
        <p:spPr>
          <a:xfrm>
            <a:off x="4558350" y="613050"/>
            <a:ext cx="27300" cy="3917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5"/>
          <p:cNvSpPr txBox="1"/>
          <p:nvPr/>
        </p:nvSpPr>
        <p:spPr>
          <a:xfrm>
            <a:off x="4469775" y="417063"/>
            <a:ext cx="4546500" cy="38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2800" b="1" dirty="0"/>
              <a:t>Nhược điểm</a:t>
            </a:r>
            <a:endParaRPr sz="2800" b="1" dirty="0">
              <a:solidFill>
                <a:srgbClr val="000000"/>
              </a:solidFill>
            </a:endParaRPr>
          </a:p>
        </p:txBody>
      </p:sp>
      <p:sp>
        <p:nvSpPr>
          <p:cNvPr id="1020" name="Google Shape;1020;p85"/>
          <p:cNvSpPr txBox="1"/>
          <p:nvPr/>
        </p:nvSpPr>
        <p:spPr>
          <a:xfrm>
            <a:off x="25298" y="881740"/>
            <a:ext cx="4476700" cy="1014999"/>
          </a:xfrm>
          <a:prstGeom prst="rect">
            <a:avLst/>
          </a:prstGeom>
          <a:noFill/>
          <a:ln>
            <a:noFill/>
          </a:ln>
        </p:spPr>
        <p:txBody>
          <a:bodyPr spcFirstLastPara="1" wrap="square" lIns="91425" tIns="91425" rIns="91425" bIns="91425" anchor="ctr" anchorCtr="0">
            <a:noAutofit/>
          </a:bodyPr>
          <a:lstStyle/>
          <a:p>
            <a:pPr marL="457200" lvl="0" indent="-330200" rtl="0">
              <a:spcBef>
                <a:spcPts val="0"/>
              </a:spcBef>
              <a:spcAft>
                <a:spcPts val="0"/>
              </a:spcAft>
              <a:buSzPts val="1600"/>
              <a:buChar char="-"/>
            </a:pPr>
            <a:r>
              <a:rPr lang="vi" sz="2000" dirty="0"/>
              <a:t>Tránh việc gắn chặt việc tạo sản phẩm với bất kỳ một loại sản phẩm nào </a:t>
            </a:r>
            <a:r>
              <a:rPr lang="vi" sz="2000"/>
              <a:t>cụ thể</a:t>
            </a:r>
            <a:endParaRPr sz="2000" dirty="0"/>
          </a:p>
        </p:txBody>
      </p:sp>
      <p:sp>
        <p:nvSpPr>
          <p:cNvPr id="1021" name="Google Shape;1021;p85"/>
          <p:cNvSpPr txBox="1"/>
          <p:nvPr/>
        </p:nvSpPr>
        <p:spPr>
          <a:xfrm>
            <a:off x="4601738" y="818806"/>
            <a:ext cx="4338810" cy="362028"/>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Clr>
                <a:srgbClr val="202124"/>
              </a:buClr>
              <a:buSzPts val="1600"/>
              <a:buChar char="-"/>
            </a:pPr>
            <a:r>
              <a:rPr lang="vi" sz="2000" dirty="0">
                <a:solidFill>
                  <a:srgbClr val="202124"/>
                </a:solidFill>
                <a:highlight>
                  <a:schemeClr val="lt1"/>
                </a:highlight>
              </a:rPr>
              <a:t>Số lớp yêu </a:t>
            </a:r>
            <a:r>
              <a:rPr lang="vi" sz="2000">
                <a:solidFill>
                  <a:srgbClr val="202124"/>
                </a:solidFill>
                <a:highlight>
                  <a:schemeClr val="lt1"/>
                </a:highlight>
              </a:rPr>
              <a:t>cầu cao</a:t>
            </a:r>
            <a:endParaRPr lang="en-US" sz="2000" dirty="0">
              <a:solidFill>
                <a:srgbClr val="202124"/>
              </a:solidFill>
              <a:highlight>
                <a:schemeClr val="lt1"/>
              </a:highlight>
            </a:endParaRPr>
          </a:p>
        </p:txBody>
      </p:sp>
      <p:sp>
        <p:nvSpPr>
          <p:cNvPr id="1022" name="Google Shape;1022;p85"/>
          <p:cNvSpPr txBox="1"/>
          <p:nvPr/>
        </p:nvSpPr>
        <p:spPr>
          <a:xfrm>
            <a:off x="1" y="1659336"/>
            <a:ext cx="4533180" cy="1261854"/>
          </a:xfrm>
          <a:prstGeom prst="rect">
            <a:avLst/>
          </a:prstGeom>
          <a:noFill/>
          <a:ln>
            <a:noFill/>
          </a:ln>
        </p:spPr>
        <p:txBody>
          <a:bodyPr spcFirstLastPara="1" wrap="square" lIns="91425" tIns="91425" rIns="91425" bIns="91425" anchor="ctr" anchorCtr="0">
            <a:spAutoFit/>
          </a:bodyPr>
          <a:lstStyle/>
          <a:p>
            <a:pPr marL="457200" lvl="0" indent="-330200" rtl="0">
              <a:spcBef>
                <a:spcPts val="1200"/>
              </a:spcBef>
              <a:spcAft>
                <a:spcPts val="0"/>
              </a:spcAft>
              <a:buSzPts val="1600"/>
              <a:buChar char="-"/>
            </a:pPr>
            <a:r>
              <a:rPr lang="vi" sz="2000" dirty="0"/>
              <a:t>Single Responsibility Principle: Dễ dàng bảo trì code với các lớp tách biệt</a:t>
            </a:r>
            <a:endParaRPr sz="2000" dirty="0">
              <a:solidFill>
                <a:srgbClr val="000000"/>
              </a:solidFill>
            </a:endParaRPr>
          </a:p>
        </p:txBody>
      </p:sp>
      <p:sp>
        <p:nvSpPr>
          <p:cNvPr id="1023" name="Google Shape;1023;p85"/>
          <p:cNvSpPr txBox="1"/>
          <p:nvPr/>
        </p:nvSpPr>
        <p:spPr>
          <a:xfrm>
            <a:off x="0" y="2742761"/>
            <a:ext cx="4469774" cy="1877407"/>
          </a:xfrm>
          <a:prstGeom prst="rect">
            <a:avLst/>
          </a:prstGeom>
          <a:noFill/>
          <a:ln>
            <a:noFill/>
          </a:ln>
        </p:spPr>
        <p:txBody>
          <a:bodyPr spcFirstLastPara="1" wrap="square" lIns="91425" tIns="91425" rIns="91425" bIns="91425" anchor="ctr" anchorCtr="0">
            <a:spAutoFit/>
          </a:bodyPr>
          <a:lstStyle/>
          <a:p>
            <a:pPr marL="457200" lvl="0" indent="-330200" rtl="0">
              <a:spcBef>
                <a:spcPts val="1200"/>
              </a:spcBef>
              <a:spcAft>
                <a:spcPts val="0"/>
              </a:spcAft>
              <a:buSzPts val="1600"/>
              <a:buChar char="-"/>
            </a:pPr>
            <a:r>
              <a:rPr lang="vi" sz="2000" dirty="0"/>
              <a:t>Open/</a:t>
            </a:r>
            <a:r>
              <a:rPr lang="vi" sz="2000"/>
              <a:t>Closed Principle</a:t>
            </a:r>
            <a:r>
              <a:rPr lang="vi" sz="2000" dirty="0"/>
              <a:t>: Như những mô tả ở trên, chúng ta có thể </a:t>
            </a:r>
            <a:r>
              <a:rPr lang="vi" sz="2000"/>
              <a:t>dễ dàng </a:t>
            </a:r>
            <a:r>
              <a:rPr lang="vi" sz="2000" dirty="0"/>
              <a:t>thêm một kiểu sản phẩm mới mà không làm ảnh hưởng đến code hiện tại.</a:t>
            </a:r>
            <a:endParaRPr sz="2000" dirty="0"/>
          </a:p>
        </p:txBody>
      </p:sp>
      <p:sp>
        <p:nvSpPr>
          <p:cNvPr id="39" name="Google Shape;1021;p85">
            <a:extLst>
              <a:ext uri="{FF2B5EF4-FFF2-40B4-BE49-F238E27FC236}">
                <a16:creationId xmlns:a16="http://schemas.microsoft.com/office/drawing/2014/main" id="{240E4589-F8AF-4C5B-B6FC-56BB4081672E}"/>
              </a:ext>
            </a:extLst>
          </p:cNvPr>
          <p:cNvSpPr txBox="1"/>
          <p:nvPr/>
        </p:nvSpPr>
        <p:spPr>
          <a:xfrm>
            <a:off x="4601738" y="1226664"/>
            <a:ext cx="4407209" cy="656454"/>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Clr>
                <a:srgbClr val="202124"/>
              </a:buClr>
              <a:buSzPts val="1600"/>
              <a:buChar char="-"/>
            </a:pPr>
            <a:r>
              <a:rPr lang="vi" sz="2000">
                <a:solidFill>
                  <a:srgbClr val="202124"/>
                </a:solidFill>
                <a:highlight>
                  <a:schemeClr val="lt1"/>
                </a:highlight>
              </a:rPr>
              <a:t>Yêu </a:t>
            </a:r>
            <a:r>
              <a:rPr lang="vi" sz="2000" dirty="0">
                <a:solidFill>
                  <a:srgbClr val="202124"/>
                </a:solidFill>
                <a:highlight>
                  <a:schemeClr val="lt1"/>
                </a:highlight>
              </a:rPr>
              <a:t>cầu độ phức cao trong quá trình triển khai</a:t>
            </a:r>
            <a:endParaRPr sz="2000" dirty="0">
              <a:solidFill>
                <a:srgbClr val="202124"/>
              </a:solidFill>
              <a:highlight>
                <a:schemeClr val="lt1"/>
              </a:highlight>
            </a:endParaRPr>
          </a:p>
        </p:txBody>
      </p:sp>
    </p:spTree>
    <p:extLst>
      <p:ext uri="{BB962C8B-B14F-4D97-AF65-F5344CB8AC3E}">
        <p14:creationId xmlns:p14="http://schemas.microsoft.com/office/powerpoint/2010/main" val="376757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18"/>
                                        </p:tgtEl>
                                        <p:attrNameLst>
                                          <p:attrName>style.visibility</p:attrName>
                                        </p:attrNameLst>
                                      </p:cBhvr>
                                      <p:to>
                                        <p:strVal val="visible"/>
                                      </p:to>
                                    </p:set>
                                    <p:animEffect transition="in" filter="circle(in)">
                                      <p:cBhvr>
                                        <p:cTn id="7" dur="900"/>
                                        <p:tgtEl>
                                          <p:spTgt spid="10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20"/>
                                        </p:tgtEl>
                                        <p:attrNameLst>
                                          <p:attrName>style.visibility</p:attrName>
                                        </p:attrNameLst>
                                      </p:cBhvr>
                                      <p:to>
                                        <p:strVal val="visible"/>
                                      </p:to>
                                    </p:set>
                                    <p:anim calcmode="lin" valueType="num">
                                      <p:cBhvr additive="base">
                                        <p:cTn id="12" dur="500" fill="hold"/>
                                        <p:tgtEl>
                                          <p:spTgt spid="1020"/>
                                        </p:tgtEl>
                                        <p:attrNameLst>
                                          <p:attrName>ppt_x</p:attrName>
                                        </p:attrNameLst>
                                      </p:cBhvr>
                                      <p:tavLst>
                                        <p:tav tm="0">
                                          <p:val>
                                            <p:strVal val="0-#ppt_w/2"/>
                                          </p:val>
                                        </p:tav>
                                        <p:tav tm="100000">
                                          <p:val>
                                            <p:strVal val="#ppt_x"/>
                                          </p:val>
                                        </p:tav>
                                      </p:tavLst>
                                    </p:anim>
                                    <p:anim calcmode="lin" valueType="num">
                                      <p:cBhvr additive="base">
                                        <p:cTn id="13" dur="500" fill="hold"/>
                                        <p:tgtEl>
                                          <p:spTgt spid="1020"/>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022"/>
                                        </p:tgtEl>
                                        <p:attrNameLst>
                                          <p:attrName>style.visibility</p:attrName>
                                        </p:attrNameLst>
                                      </p:cBhvr>
                                      <p:to>
                                        <p:strVal val="visible"/>
                                      </p:to>
                                    </p:set>
                                    <p:anim calcmode="lin" valueType="num">
                                      <p:cBhvr additive="base">
                                        <p:cTn id="16" dur="500" fill="hold"/>
                                        <p:tgtEl>
                                          <p:spTgt spid="1022"/>
                                        </p:tgtEl>
                                        <p:attrNameLst>
                                          <p:attrName>ppt_x</p:attrName>
                                        </p:attrNameLst>
                                      </p:cBhvr>
                                      <p:tavLst>
                                        <p:tav tm="0">
                                          <p:val>
                                            <p:strVal val="0-#ppt_w/2"/>
                                          </p:val>
                                        </p:tav>
                                        <p:tav tm="100000">
                                          <p:val>
                                            <p:strVal val="#ppt_x"/>
                                          </p:val>
                                        </p:tav>
                                      </p:tavLst>
                                    </p:anim>
                                    <p:anim calcmode="lin" valueType="num">
                                      <p:cBhvr additive="base">
                                        <p:cTn id="17" dur="500" fill="hold"/>
                                        <p:tgtEl>
                                          <p:spTgt spid="102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023"/>
                                        </p:tgtEl>
                                        <p:attrNameLst>
                                          <p:attrName>style.visibility</p:attrName>
                                        </p:attrNameLst>
                                      </p:cBhvr>
                                      <p:to>
                                        <p:strVal val="visible"/>
                                      </p:to>
                                    </p:set>
                                    <p:anim calcmode="lin" valueType="num">
                                      <p:cBhvr additive="base">
                                        <p:cTn id="20" dur="500" fill="hold"/>
                                        <p:tgtEl>
                                          <p:spTgt spid="1023"/>
                                        </p:tgtEl>
                                        <p:attrNameLst>
                                          <p:attrName>ppt_x</p:attrName>
                                        </p:attrNameLst>
                                      </p:cBhvr>
                                      <p:tavLst>
                                        <p:tav tm="0">
                                          <p:val>
                                            <p:strVal val="0-#ppt_w/2"/>
                                          </p:val>
                                        </p:tav>
                                        <p:tav tm="100000">
                                          <p:val>
                                            <p:strVal val="#ppt_x"/>
                                          </p:val>
                                        </p:tav>
                                      </p:tavLst>
                                    </p:anim>
                                    <p:anim calcmode="lin" valueType="num">
                                      <p:cBhvr additive="base">
                                        <p:cTn id="21" dur="500" fill="hold"/>
                                        <p:tgtEl>
                                          <p:spTgt spid="102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021"/>
                                        </p:tgtEl>
                                        <p:attrNameLst>
                                          <p:attrName>style.visibility</p:attrName>
                                        </p:attrNameLst>
                                      </p:cBhvr>
                                      <p:to>
                                        <p:strVal val="visible"/>
                                      </p:to>
                                    </p:set>
                                    <p:anim calcmode="lin" valueType="num">
                                      <p:cBhvr additive="base">
                                        <p:cTn id="26" dur="500" fill="hold"/>
                                        <p:tgtEl>
                                          <p:spTgt spid="1021"/>
                                        </p:tgtEl>
                                        <p:attrNameLst>
                                          <p:attrName>ppt_x</p:attrName>
                                        </p:attrNameLst>
                                      </p:cBhvr>
                                      <p:tavLst>
                                        <p:tav tm="0">
                                          <p:val>
                                            <p:strVal val="1+#ppt_w/2"/>
                                          </p:val>
                                        </p:tav>
                                        <p:tav tm="100000">
                                          <p:val>
                                            <p:strVal val="#ppt_x"/>
                                          </p:val>
                                        </p:tav>
                                      </p:tavLst>
                                    </p:anim>
                                    <p:anim calcmode="lin" valueType="num">
                                      <p:cBhvr additive="base">
                                        <p:cTn id="27" dur="500" fill="hold"/>
                                        <p:tgtEl>
                                          <p:spTgt spid="1021"/>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1+#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8" grpId="0" animBg="1"/>
      <p:bldP spid="1020" grpId="0"/>
      <p:bldP spid="1021" grpId="0"/>
      <p:bldP spid="1022" grpId="0"/>
      <p:bldP spid="1023"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8"/>
        <p:cNvGrpSpPr/>
        <p:nvPr/>
      </p:nvGrpSpPr>
      <p:grpSpPr>
        <a:xfrm>
          <a:off x="0" y="0"/>
          <a:ext cx="0" cy="0"/>
          <a:chOff x="0" y="0"/>
          <a:chExt cx="0" cy="0"/>
        </a:xfrm>
      </p:grpSpPr>
      <p:sp>
        <p:nvSpPr>
          <p:cNvPr id="1099" name="Google Shape;1099;p88">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8"/>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101" name="Google Shape;1101;p88"/>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8"/>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8">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8">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8"/>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8"/>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 name="Google Shape;1107;p88"/>
          <p:cNvGrpSpPr/>
          <p:nvPr/>
        </p:nvGrpSpPr>
        <p:grpSpPr>
          <a:xfrm>
            <a:off x="197960" y="48467"/>
            <a:ext cx="179931" cy="113791"/>
            <a:chOff x="285677" y="4429254"/>
            <a:chExt cx="216784" cy="199039"/>
          </a:xfrm>
        </p:grpSpPr>
        <p:sp>
          <p:nvSpPr>
            <p:cNvPr id="1108" name="Google Shape;1108;p8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8">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8">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8"/>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120" name="Google Shape;1120;p88"/>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121" name="Google Shape;1121;p88"/>
          <p:cNvSpPr/>
          <p:nvPr/>
        </p:nvSpPr>
        <p:spPr>
          <a:xfrm>
            <a:off x="5251663"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8"/>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123" name="Google Shape;1123;p88"/>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124" name="Google Shape;1124;p88"/>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125" name="Google Shape;1125;p88"/>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126" name="Google Shape;1126;p88"/>
          <p:cNvSpPr/>
          <p:nvPr/>
        </p:nvSpPr>
        <p:spPr>
          <a:xfrm>
            <a:off x="1788303" y="1361392"/>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27" name="Google Shape;1127;p88"/>
          <p:cNvSpPr txBox="1"/>
          <p:nvPr/>
        </p:nvSpPr>
        <p:spPr>
          <a:xfrm>
            <a:off x="1788303" y="1721729"/>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 sz="4000" b="1">
                <a:solidFill>
                  <a:srgbClr val="265E6D"/>
                </a:solidFill>
              </a:rPr>
              <a:t>DEMO</a:t>
            </a:r>
            <a:endParaRPr sz="4000" b="1" i="0" u="none" strike="noStrike" cap="none">
              <a:solidFill>
                <a:srgbClr val="265E6D"/>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3" name="Picture 2">
            <a:extLst>
              <a:ext uri="{FF2B5EF4-FFF2-40B4-BE49-F238E27FC236}">
                <a16:creationId xmlns:a16="http://schemas.microsoft.com/office/drawing/2014/main" id="{0A72117F-D02F-4F71-BE91-1B6191ABE979}"/>
              </a:ext>
            </a:extLst>
          </p:cNvPr>
          <p:cNvPicPr>
            <a:picLocks noChangeAspect="1"/>
          </p:cNvPicPr>
          <p:nvPr/>
        </p:nvPicPr>
        <p:blipFill>
          <a:blip r:embed="rId3"/>
          <a:stretch>
            <a:fillRect/>
          </a:stretch>
        </p:blipFill>
        <p:spPr>
          <a:xfrm>
            <a:off x="-13641" y="157560"/>
            <a:ext cx="9144000" cy="3618794"/>
          </a:xfrm>
          <a:prstGeom prst="rect">
            <a:avLst/>
          </a:prstGeom>
        </p:spPr>
      </p:pic>
      <p:sp>
        <p:nvSpPr>
          <p:cNvPr id="1133" name="Google Shape;1133;p89">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9"/>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135" name="Google Shape;1135;p89"/>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9"/>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9">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9">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9"/>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9"/>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89"/>
          <p:cNvGrpSpPr/>
          <p:nvPr/>
        </p:nvGrpSpPr>
        <p:grpSpPr>
          <a:xfrm>
            <a:off x="197960" y="48467"/>
            <a:ext cx="179931" cy="113791"/>
            <a:chOff x="285677" y="4429254"/>
            <a:chExt cx="216784" cy="199039"/>
          </a:xfrm>
        </p:grpSpPr>
        <p:sp>
          <p:nvSpPr>
            <p:cNvPr id="1142" name="Google Shape;1142;p8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89">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9">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9"/>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154" name="Google Shape;1154;p89"/>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155" name="Google Shape;1155;p89"/>
          <p:cNvSpPr/>
          <p:nvPr/>
        </p:nvSpPr>
        <p:spPr>
          <a:xfrm>
            <a:off x="5251663"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9"/>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157" name="Google Shape;1157;p89"/>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158" name="Google Shape;1158;p89"/>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159" name="Google Shape;1159;p89"/>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160" name="Google Shape;1160;p89"/>
          <p:cNvSpPr txBox="1"/>
          <p:nvPr/>
        </p:nvSpPr>
        <p:spPr>
          <a:xfrm>
            <a:off x="1640325" y="4123575"/>
            <a:ext cx="1554600" cy="3693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 sz="1200" i="1">
                <a:solidFill>
                  <a:srgbClr val="434343"/>
                </a:solidFill>
              </a:rPr>
              <a:t>Concrete Products</a:t>
            </a:r>
            <a:endParaRPr sz="1200">
              <a:solidFill>
                <a:srgbClr val="434343"/>
              </a:solidFill>
            </a:endParaRPr>
          </a:p>
        </p:txBody>
      </p:sp>
      <p:sp>
        <p:nvSpPr>
          <p:cNvPr id="1161" name="Google Shape;1161;p89"/>
          <p:cNvSpPr txBox="1"/>
          <p:nvPr/>
        </p:nvSpPr>
        <p:spPr>
          <a:xfrm>
            <a:off x="6481243" y="4063774"/>
            <a:ext cx="1008900" cy="3693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 sz="1200" i="1">
                <a:solidFill>
                  <a:srgbClr val="434343"/>
                </a:solidFill>
              </a:rPr>
              <a:t>Factories</a:t>
            </a:r>
            <a:endParaRPr sz="1200">
              <a:solidFill>
                <a:srgbClr val="434343"/>
              </a:solidFill>
            </a:endParaRPr>
          </a:p>
        </p:txBody>
      </p:sp>
      <p:sp>
        <p:nvSpPr>
          <p:cNvPr id="1162" name="Google Shape;1162;p89"/>
          <p:cNvSpPr/>
          <p:nvPr/>
        </p:nvSpPr>
        <p:spPr>
          <a:xfrm>
            <a:off x="2854025" y="3321125"/>
            <a:ext cx="581900" cy="803575"/>
          </a:xfrm>
          <a:custGeom>
            <a:avLst/>
            <a:gdLst/>
            <a:ahLst/>
            <a:cxnLst/>
            <a:rect l="l" t="t" r="r" b="b"/>
            <a:pathLst>
              <a:path w="23276" h="32143" extrusionOk="0">
                <a:moveTo>
                  <a:pt x="23276" y="0"/>
                </a:moveTo>
                <a:cubicBezTo>
                  <a:pt x="19093" y="12550"/>
                  <a:pt x="9354" y="22789"/>
                  <a:pt x="0" y="32143"/>
                </a:cubicBezTo>
              </a:path>
            </a:pathLst>
          </a:custGeom>
          <a:noFill/>
          <a:ln w="9525" cap="flat" cmpd="sng">
            <a:solidFill>
              <a:schemeClr val="dk2"/>
            </a:solidFill>
            <a:prstDash val="solid"/>
            <a:round/>
            <a:headEnd type="none" w="med" len="med"/>
            <a:tailEnd type="none" w="med" len="med"/>
          </a:ln>
        </p:spPr>
      </p:sp>
      <p:sp>
        <p:nvSpPr>
          <p:cNvPr id="1163" name="Google Shape;1163;p89"/>
          <p:cNvSpPr/>
          <p:nvPr/>
        </p:nvSpPr>
        <p:spPr>
          <a:xfrm>
            <a:off x="895925" y="3311900"/>
            <a:ext cx="1311575" cy="794325"/>
          </a:xfrm>
          <a:custGeom>
            <a:avLst/>
            <a:gdLst/>
            <a:ahLst/>
            <a:cxnLst/>
            <a:rect l="l" t="t" r="r" b="b"/>
            <a:pathLst>
              <a:path w="52463" h="31773" extrusionOk="0">
                <a:moveTo>
                  <a:pt x="0" y="0"/>
                </a:moveTo>
                <a:cubicBezTo>
                  <a:pt x="7229" y="12393"/>
                  <a:pt x="22280" y="18734"/>
                  <a:pt x="35468" y="24384"/>
                </a:cubicBezTo>
                <a:cubicBezTo>
                  <a:pt x="38081" y="25504"/>
                  <a:pt x="41161" y="24656"/>
                  <a:pt x="43965" y="25123"/>
                </a:cubicBezTo>
                <a:cubicBezTo>
                  <a:pt x="47513" y="25714"/>
                  <a:pt x="49920" y="29230"/>
                  <a:pt x="52463" y="31773"/>
                </a:cubicBezTo>
              </a:path>
            </a:pathLst>
          </a:custGeom>
          <a:noFill/>
          <a:ln w="9525" cap="flat" cmpd="sng">
            <a:solidFill>
              <a:schemeClr val="dk2"/>
            </a:solidFill>
            <a:prstDash val="solid"/>
            <a:round/>
            <a:headEnd type="none" w="med" len="med"/>
            <a:tailEnd type="none" w="med" len="med"/>
          </a:ln>
        </p:spPr>
      </p:sp>
      <p:sp>
        <p:nvSpPr>
          <p:cNvPr id="1164" name="Google Shape;1164;p89"/>
          <p:cNvSpPr/>
          <p:nvPr/>
        </p:nvSpPr>
        <p:spPr>
          <a:xfrm>
            <a:off x="2429175" y="3348850"/>
            <a:ext cx="166250" cy="757375"/>
          </a:xfrm>
          <a:custGeom>
            <a:avLst/>
            <a:gdLst/>
            <a:ahLst/>
            <a:cxnLst/>
            <a:rect l="l" t="t" r="r" b="b"/>
            <a:pathLst>
              <a:path w="6650" h="30295" extrusionOk="0">
                <a:moveTo>
                  <a:pt x="0" y="0"/>
                </a:moveTo>
                <a:cubicBezTo>
                  <a:pt x="0" y="10339"/>
                  <a:pt x="6650" y="19956"/>
                  <a:pt x="6650" y="30295"/>
                </a:cubicBezTo>
              </a:path>
            </a:pathLst>
          </a:custGeom>
          <a:noFill/>
          <a:ln w="9525" cap="flat" cmpd="sng">
            <a:solidFill>
              <a:schemeClr val="dk2"/>
            </a:solidFill>
            <a:prstDash val="solid"/>
            <a:round/>
            <a:headEnd type="none" w="med" len="med"/>
            <a:tailEnd type="none" w="med" len="med"/>
          </a:ln>
        </p:spPr>
      </p:sp>
      <p:sp>
        <p:nvSpPr>
          <p:cNvPr id="1165" name="Google Shape;1165;p89"/>
          <p:cNvSpPr txBox="1"/>
          <p:nvPr/>
        </p:nvSpPr>
        <p:spPr>
          <a:xfrm>
            <a:off x="3891385" y="3924450"/>
            <a:ext cx="1688700" cy="7941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 sz="1200" i="1">
                <a:solidFill>
                  <a:srgbClr val="434343"/>
                </a:solidFill>
              </a:rPr>
              <a:t>Tùy thuộc vào yêu cầu sẽ tạo 1 trong 3 loại BankAccount</a:t>
            </a:r>
            <a:endParaRPr sz="1200">
              <a:solidFill>
                <a:srgbClr val="434343"/>
              </a:solidFill>
            </a:endParaRPr>
          </a:p>
        </p:txBody>
      </p:sp>
      <p:sp>
        <p:nvSpPr>
          <p:cNvPr id="1166" name="Google Shape;1166;p89"/>
          <p:cNvSpPr/>
          <p:nvPr/>
        </p:nvSpPr>
        <p:spPr>
          <a:xfrm>
            <a:off x="6444718" y="3323889"/>
            <a:ext cx="540975" cy="729875"/>
          </a:xfrm>
          <a:custGeom>
            <a:avLst/>
            <a:gdLst/>
            <a:ahLst/>
            <a:cxnLst/>
            <a:rect l="l" t="t" r="r" b="b"/>
            <a:pathLst>
              <a:path w="21639" h="29195" extrusionOk="0">
                <a:moveTo>
                  <a:pt x="0" y="0"/>
                </a:moveTo>
                <a:cubicBezTo>
                  <a:pt x="2435" y="6085"/>
                  <a:pt x="4296" y="12883"/>
                  <a:pt x="8930" y="17517"/>
                </a:cubicBezTo>
                <a:cubicBezTo>
                  <a:pt x="12998" y="21585"/>
                  <a:pt x="19066" y="24049"/>
                  <a:pt x="21639" y="29195"/>
                </a:cubicBezTo>
              </a:path>
            </a:pathLst>
          </a:custGeom>
          <a:noFill/>
          <a:ln w="9525" cap="flat" cmpd="sng">
            <a:solidFill>
              <a:schemeClr val="dk2"/>
            </a:solidFill>
            <a:prstDash val="solid"/>
            <a:round/>
            <a:headEnd type="none" w="med" len="med"/>
            <a:tailEnd type="none" w="med" len="med"/>
          </a:ln>
        </p:spPr>
      </p:sp>
      <p:sp>
        <p:nvSpPr>
          <p:cNvPr id="1167" name="Google Shape;1167;p89"/>
          <p:cNvSpPr/>
          <p:nvPr/>
        </p:nvSpPr>
        <p:spPr>
          <a:xfrm>
            <a:off x="4572000" y="3109072"/>
            <a:ext cx="352900" cy="772825"/>
          </a:xfrm>
          <a:custGeom>
            <a:avLst/>
            <a:gdLst/>
            <a:ahLst/>
            <a:cxnLst/>
            <a:rect l="l" t="t" r="r" b="b"/>
            <a:pathLst>
              <a:path w="14116" h="30913" extrusionOk="0">
                <a:moveTo>
                  <a:pt x="14116" y="0"/>
                </a:moveTo>
                <a:cubicBezTo>
                  <a:pt x="10742" y="1499"/>
                  <a:pt x="6398" y="2330"/>
                  <a:pt x="4498" y="5496"/>
                </a:cubicBezTo>
                <a:cubicBezTo>
                  <a:pt x="129" y="12778"/>
                  <a:pt x="-1928" y="23846"/>
                  <a:pt x="2781" y="30913"/>
                </a:cubicBezTo>
              </a:path>
            </a:pathLst>
          </a:custGeom>
          <a:noFill/>
          <a:ln w="9525" cap="flat" cmpd="sng">
            <a:solidFill>
              <a:schemeClr val="dk2"/>
            </a:solidFill>
            <a:prstDash val="solid"/>
            <a:round/>
            <a:headEnd type="none" w="med" len="med"/>
            <a:tailEnd type="non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wipe(up)">
                                      <p:cBhvr>
                                        <p:cTn id="7" dur="500"/>
                                        <p:tgtEl>
                                          <p:spTgt spid="1163"/>
                                        </p:tgtEl>
                                      </p:cBhvr>
                                    </p:animEffect>
                                  </p:childTnLst>
                                </p:cTn>
                              </p:par>
                              <p:par>
                                <p:cTn id="8" presetID="22" presetClass="entr" presetSubtype="1" fill="hold" nodeType="withEffect">
                                  <p:stCondLst>
                                    <p:cond delay="0"/>
                                  </p:stCondLst>
                                  <p:childTnLst>
                                    <p:set>
                                      <p:cBhvr>
                                        <p:cTn id="9" dur="1" fill="hold">
                                          <p:stCondLst>
                                            <p:cond delay="0"/>
                                          </p:stCondLst>
                                        </p:cTn>
                                        <p:tgtEl>
                                          <p:spTgt spid="1164"/>
                                        </p:tgtEl>
                                        <p:attrNameLst>
                                          <p:attrName>style.visibility</p:attrName>
                                        </p:attrNameLst>
                                      </p:cBhvr>
                                      <p:to>
                                        <p:strVal val="visible"/>
                                      </p:to>
                                    </p:set>
                                    <p:animEffect transition="in" filter="wipe(up)">
                                      <p:cBhvr>
                                        <p:cTn id="10" dur="500"/>
                                        <p:tgtEl>
                                          <p:spTgt spid="1164"/>
                                        </p:tgtEl>
                                      </p:cBhvr>
                                    </p:animEffect>
                                  </p:childTnLst>
                                </p:cTn>
                              </p:par>
                              <p:par>
                                <p:cTn id="11" presetID="22" presetClass="entr" presetSubtype="1" fill="hold" nodeType="withEffect">
                                  <p:stCondLst>
                                    <p:cond delay="0"/>
                                  </p:stCondLst>
                                  <p:childTnLst>
                                    <p:set>
                                      <p:cBhvr>
                                        <p:cTn id="12" dur="1" fill="hold">
                                          <p:stCondLst>
                                            <p:cond delay="0"/>
                                          </p:stCondLst>
                                        </p:cTn>
                                        <p:tgtEl>
                                          <p:spTgt spid="1162"/>
                                        </p:tgtEl>
                                        <p:attrNameLst>
                                          <p:attrName>style.visibility</p:attrName>
                                        </p:attrNameLst>
                                      </p:cBhvr>
                                      <p:to>
                                        <p:strVal val="visible"/>
                                      </p:to>
                                    </p:set>
                                    <p:animEffect transition="in" filter="wipe(up)">
                                      <p:cBhvr>
                                        <p:cTn id="13" dur="500"/>
                                        <p:tgtEl>
                                          <p:spTgt spid="116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60"/>
                                        </p:tgtEl>
                                        <p:attrNameLst>
                                          <p:attrName>style.visibility</p:attrName>
                                        </p:attrNameLst>
                                      </p:cBhvr>
                                      <p:to>
                                        <p:strVal val="visible"/>
                                      </p:to>
                                    </p:set>
                                    <p:animEffect transition="in" filter="wipe(up)">
                                      <p:cBhvr>
                                        <p:cTn id="16" dur="500"/>
                                        <p:tgtEl>
                                          <p:spTgt spid="11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67"/>
                                        </p:tgtEl>
                                        <p:attrNameLst>
                                          <p:attrName>style.visibility</p:attrName>
                                        </p:attrNameLst>
                                      </p:cBhvr>
                                      <p:to>
                                        <p:strVal val="visible"/>
                                      </p:to>
                                    </p:set>
                                    <p:animEffect transition="in" filter="wipe(up)">
                                      <p:cBhvr>
                                        <p:cTn id="21" dur="500"/>
                                        <p:tgtEl>
                                          <p:spTgt spid="116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65"/>
                                        </p:tgtEl>
                                        <p:attrNameLst>
                                          <p:attrName>style.visibility</p:attrName>
                                        </p:attrNameLst>
                                      </p:cBhvr>
                                      <p:to>
                                        <p:strVal val="visible"/>
                                      </p:to>
                                    </p:set>
                                    <p:animEffect transition="in" filter="wipe(up)">
                                      <p:cBhvr>
                                        <p:cTn id="24" dur="500"/>
                                        <p:tgtEl>
                                          <p:spTgt spid="11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66"/>
                                        </p:tgtEl>
                                        <p:attrNameLst>
                                          <p:attrName>style.visibility</p:attrName>
                                        </p:attrNameLst>
                                      </p:cBhvr>
                                      <p:to>
                                        <p:strVal val="visible"/>
                                      </p:to>
                                    </p:set>
                                    <p:animEffect transition="in" filter="wipe(up)">
                                      <p:cBhvr>
                                        <p:cTn id="29" dur="500"/>
                                        <p:tgtEl>
                                          <p:spTgt spid="1166"/>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61"/>
                                        </p:tgtEl>
                                        <p:attrNameLst>
                                          <p:attrName>style.visibility</p:attrName>
                                        </p:attrNameLst>
                                      </p:cBhvr>
                                      <p:to>
                                        <p:strVal val="visible"/>
                                      </p:to>
                                    </p:set>
                                    <p:animEffect transition="in" filter="wipe(up)">
                                      <p:cBhvr>
                                        <p:cTn id="32" dur="5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0" grpId="0" animBg="1"/>
      <p:bldP spid="1161" grpId="0" animBg="1"/>
      <p:bldP spid="11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0">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0"/>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174" name="Google Shape;1174;p90"/>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0"/>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0">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0">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0"/>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0"/>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90"/>
          <p:cNvGrpSpPr/>
          <p:nvPr/>
        </p:nvGrpSpPr>
        <p:grpSpPr>
          <a:xfrm>
            <a:off x="197960" y="48467"/>
            <a:ext cx="179931" cy="113791"/>
            <a:chOff x="285677" y="4429254"/>
            <a:chExt cx="216784" cy="199039"/>
          </a:xfrm>
        </p:grpSpPr>
        <p:sp>
          <p:nvSpPr>
            <p:cNvPr id="1181" name="Google Shape;1181;p90"/>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0"/>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0"/>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0"/>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0"/>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0"/>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0"/>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0"/>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0"/>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90">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0">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0"/>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193" name="Google Shape;1193;p90"/>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194" name="Google Shape;1194;p90"/>
          <p:cNvSpPr/>
          <p:nvPr/>
        </p:nvSpPr>
        <p:spPr>
          <a:xfrm>
            <a:off x="5251663"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0"/>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196" name="Google Shape;1196;p90"/>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197" name="Google Shape;1197;p90"/>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198" name="Google Shape;1198;p90"/>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1199" name="Google Shape;1199;p90"/>
          <p:cNvPicPr preferRelativeResize="0"/>
          <p:nvPr/>
        </p:nvPicPr>
        <p:blipFill>
          <a:blip r:embed="rId3">
            <a:alphaModFix/>
          </a:blip>
          <a:stretch>
            <a:fillRect/>
          </a:stretch>
        </p:blipFill>
        <p:spPr>
          <a:xfrm>
            <a:off x="-50" y="301056"/>
            <a:ext cx="9065602" cy="3366464"/>
          </a:xfrm>
          <a:prstGeom prst="rect">
            <a:avLst/>
          </a:prstGeom>
          <a:noFill/>
          <a:ln>
            <a:noFill/>
          </a:ln>
        </p:spPr>
      </p:pic>
      <p:sp>
        <p:nvSpPr>
          <p:cNvPr id="1200" name="Google Shape;1200;p90"/>
          <p:cNvSpPr txBox="1"/>
          <p:nvPr/>
        </p:nvSpPr>
        <p:spPr>
          <a:xfrm>
            <a:off x="1695750" y="3746370"/>
            <a:ext cx="1554600" cy="3693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 sz="1200" i="1">
                <a:solidFill>
                  <a:srgbClr val="434343"/>
                </a:solidFill>
              </a:rPr>
              <a:t>Concrete Products</a:t>
            </a:r>
            <a:endParaRPr sz="1200">
              <a:solidFill>
                <a:srgbClr val="434343"/>
              </a:solidFill>
            </a:endParaRPr>
          </a:p>
        </p:txBody>
      </p:sp>
      <p:sp>
        <p:nvSpPr>
          <p:cNvPr id="1201" name="Google Shape;1201;p90"/>
          <p:cNvSpPr/>
          <p:nvPr/>
        </p:nvSpPr>
        <p:spPr>
          <a:xfrm>
            <a:off x="1452175" y="3418445"/>
            <a:ext cx="655825" cy="327925"/>
          </a:xfrm>
          <a:custGeom>
            <a:avLst/>
            <a:gdLst/>
            <a:ahLst/>
            <a:cxnLst/>
            <a:rect l="l" t="t" r="r" b="b"/>
            <a:pathLst>
              <a:path w="26233" h="13117" extrusionOk="0">
                <a:moveTo>
                  <a:pt x="0" y="0"/>
                </a:moveTo>
                <a:cubicBezTo>
                  <a:pt x="6913" y="6913"/>
                  <a:pt x="16647" y="11199"/>
                  <a:pt x="26233" y="13117"/>
                </a:cubicBezTo>
              </a:path>
            </a:pathLst>
          </a:custGeom>
          <a:noFill/>
          <a:ln w="9525" cap="flat" cmpd="sng">
            <a:solidFill>
              <a:schemeClr val="dk2"/>
            </a:solidFill>
            <a:prstDash val="solid"/>
            <a:round/>
            <a:headEnd type="none" w="med" len="med"/>
            <a:tailEnd type="none" w="med" len="med"/>
          </a:ln>
        </p:spPr>
      </p:sp>
      <p:sp>
        <p:nvSpPr>
          <p:cNvPr id="1202" name="Google Shape;1202;p90"/>
          <p:cNvSpPr/>
          <p:nvPr/>
        </p:nvSpPr>
        <p:spPr>
          <a:xfrm>
            <a:off x="2801275" y="3418445"/>
            <a:ext cx="719713" cy="327930"/>
          </a:xfrm>
          <a:custGeom>
            <a:avLst/>
            <a:gdLst/>
            <a:ahLst/>
            <a:cxnLst/>
            <a:rect l="l" t="t" r="r" b="b"/>
            <a:pathLst>
              <a:path w="22111" h="11243" extrusionOk="0">
                <a:moveTo>
                  <a:pt x="22111" y="0"/>
                </a:moveTo>
                <a:cubicBezTo>
                  <a:pt x="22111" y="8268"/>
                  <a:pt x="8108" y="9621"/>
                  <a:pt x="0" y="11243"/>
                </a:cubicBezTo>
              </a:path>
            </a:pathLst>
          </a:custGeom>
          <a:noFill/>
          <a:ln w="9525" cap="flat" cmpd="sng">
            <a:solidFill>
              <a:schemeClr val="dk2"/>
            </a:solidFill>
            <a:prstDash val="solid"/>
            <a:round/>
            <a:headEnd type="none" w="med" len="med"/>
            <a:tailEnd type="none" w="med" len="med"/>
          </a:ln>
        </p:spPr>
      </p:sp>
      <p:sp>
        <p:nvSpPr>
          <p:cNvPr id="1203" name="Google Shape;1203;p90"/>
          <p:cNvSpPr txBox="1"/>
          <p:nvPr/>
        </p:nvSpPr>
        <p:spPr>
          <a:xfrm>
            <a:off x="5610375" y="3746370"/>
            <a:ext cx="1008900" cy="369300"/>
          </a:xfrm>
          <a:prstGeom prst="rect">
            <a:avLst/>
          </a:prstGeom>
          <a:solidFill>
            <a:srgbClr val="D9D2E9"/>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 sz="1200" i="1">
                <a:solidFill>
                  <a:srgbClr val="434343"/>
                </a:solidFill>
              </a:rPr>
              <a:t>Factories</a:t>
            </a:r>
            <a:endParaRPr sz="1200">
              <a:solidFill>
                <a:srgbClr val="434343"/>
              </a:solidFill>
            </a:endParaRPr>
          </a:p>
        </p:txBody>
      </p:sp>
      <p:sp>
        <p:nvSpPr>
          <p:cNvPr id="1204" name="Google Shape;1204;p90"/>
          <p:cNvSpPr/>
          <p:nvPr/>
        </p:nvSpPr>
        <p:spPr>
          <a:xfrm>
            <a:off x="5448900" y="3216120"/>
            <a:ext cx="642925" cy="540875"/>
          </a:xfrm>
          <a:custGeom>
            <a:avLst/>
            <a:gdLst/>
            <a:ahLst/>
            <a:cxnLst/>
            <a:rect l="l" t="t" r="r" b="b"/>
            <a:pathLst>
              <a:path w="25717" h="21635" extrusionOk="0">
                <a:moveTo>
                  <a:pt x="0" y="0"/>
                </a:moveTo>
                <a:cubicBezTo>
                  <a:pt x="5007" y="10021"/>
                  <a:pt x="20707" y="11615"/>
                  <a:pt x="25717" y="21635"/>
                </a:cubicBezTo>
              </a:path>
            </a:pathLst>
          </a:custGeom>
          <a:noFill/>
          <a:ln w="9525" cap="flat" cmpd="sng">
            <a:solidFill>
              <a:schemeClr val="dk2"/>
            </a:solidFill>
            <a:prstDash val="solid"/>
            <a:round/>
            <a:headEnd type="none" w="med" len="med"/>
            <a:tailEnd type="none" w="med" len="med"/>
          </a:ln>
        </p:spPr>
      </p:sp>
      <p:sp>
        <p:nvSpPr>
          <p:cNvPr id="1205" name="Google Shape;1205;p90"/>
          <p:cNvSpPr/>
          <p:nvPr/>
        </p:nvSpPr>
        <p:spPr>
          <a:xfrm>
            <a:off x="6336750" y="3226320"/>
            <a:ext cx="1061375" cy="520475"/>
          </a:xfrm>
          <a:custGeom>
            <a:avLst/>
            <a:gdLst/>
            <a:ahLst/>
            <a:cxnLst/>
            <a:rect l="l" t="t" r="r" b="b"/>
            <a:pathLst>
              <a:path w="42455" h="20819" extrusionOk="0">
                <a:moveTo>
                  <a:pt x="42455" y="0"/>
                </a:moveTo>
                <a:cubicBezTo>
                  <a:pt x="31310" y="11145"/>
                  <a:pt x="7063" y="6728"/>
                  <a:pt x="0" y="20819"/>
                </a:cubicBezTo>
              </a:path>
            </a:pathLst>
          </a:custGeom>
          <a:noFill/>
          <a:ln w="9525" cap="flat" cmpd="sng">
            <a:solidFill>
              <a:schemeClr val="dk2"/>
            </a:solidFill>
            <a:prstDash val="solid"/>
            <a:round/>
            <a:headEnd type="none" w="med" len="med"/>
            <a:tailEnd type="non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99"/>
                                        </p:tgtEl>
                                        <p:attrNameLst>
                                          <p:attrName>style.visibility</p:attrName>
                                        </p:attrNameLst>
                                      </p:cBhvr>
                                      <p:to>
                                        <p:strVal val="visible"/>
                                      </p:to>
                                    </p:set>
                                    <p:animEffect transition="in" filter="barn(outVertical)">
                                      <p:cBhvr>
                                        <p:cTn id="7" dur="500"/>
                                        <p:tgtEl>
                                          <p:spTgt spid="11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01"/>
                                        </p:tgtEl>
                                        <p:attrNameLst>
                                          <p:attrName>style.visibility</p:attrName>
                                        </p:attrNameLst>
                                      </p:cBhvr>
                                      <p:to>
                                        <p:strVal val="visible"/>
                                      </p:to>
                                    </p:set>
                                    <p:animEffect transition="in" filter="wipe(up)">
                                      <p:cBhvr>
                                        <p:cTn id="12" dur="500"/>
                                        <p:tgtEl>
                                          <p:spTgt spid="1201"/>
                                        </p:tgtEl>
                                      </p:cBhvr>
                                    </p:animEffect>
                                  </p:childTnLst>
                                </p:cTn>
                              </p:par>
                              <p:par>
                                <p:cTn id="13" presetID="22" presetClass="entr" presetSubtype="1" fill="hold" nodeType="withEffect">
                                  <p:stCondLst>
                                    <p:cond delay="0"/>
                                  </p:stCondLst>
                                  <p:childTnLst>
                                    <p:set>
                                      <p:cBhvr>
                                        <p:cTn id="14" dur="1" fill="hold">
                                          <p:stCondLst>
                                            <p:cond delay="0"/>
                                          </p:stCondLst>
                                        </p:cTn>
                                        <p:tgtEl>
                                          <p:spTgt spid="1202"/>
                                        </p:tgtEl>
                                        <p:attrNameLst>
                                          <p:attrName>style.visibility</p:attrName>
                                        </p:attrNameLst>
                                      </p:cBhvr>
                                      <p:to>
                                        <p:strVal val="visible"/>
                                      </p:to>
                                    </p:set>
                                    <p:animEffect transition="in" filter="wipe(up)">
                                      <p:cBhvr>
                                        <p:cTn id="15" dur="500"/>
                                        <p:tgtEl>
                                          <p:spTgt spid="120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200"/>
                                        </p:tgtEl>
                                        <p:attrNameLst>
                                          <p:attrName>style.visibility</p:attrName>
                                        </p:attrNameLst>
                                      </p:cBhvr>
                                      <p:to>
                                        <p:strVal val="visible"/>
                                      </p:to>
                                    </p:set>
                                    <p:animEffect transition="in" filter="wipe(up)">
                                      <p:cBhvr>
                                        <p:cTn id="18" dur="500"/>
                                        <p:tgtEl>
                                          <p:spTgt spid="120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03"/>
                                        </p:tgtEl>
                                        <p:attrNameLst>
                                          <p:attrName>style.visibility</p:attrName>
                                        </p:attrNameLst>
                                      </p:cBhvr>
                                      <p:to>
                                        <p:strVal val="visible"/>
                                      </p:to>
                                    </p:set>
                                    <p:animEffect transition="in" filter="wipe(up)">
                                      <p:cBhvr>
                                        <p:cTn id="23" dur="500"/>
                                        <p:tgtEl>
                                          <p:spTgt spid="1203"/>
                                        </p:tgtEl>
                                      </p:cBhvr>
                                    </p:animEffect>
                                  </p:childTnLst>
                                </p:cTn>
                              </p:par>
                              <p:par>
                                <p:cTn id="24" presetID="22" presetClass="entr" presetSubtype="1" fill="hold" nodeType="withEffect">
                                  <p:stCondLst>
                                    <p:cond delay="0"/>
                                  </p:stCondLst>
                                  <p:childTnLst>
                                    <p:set>
                                      <p:cBhvr>
                                        <p:cTn id="25" dur="1" fill="hold">
                                          <p:stCondLst>
                                            <p:cond delay="0"/>
                                          </p:stCondLst>
                                        </p:cTn>
                                        <p:tgtEl>
                                          <p:spTgt spid="1204"/>
                                        </p:tgtEl>
                                        <p:attrNameLst>
                                          <p:attrName>style.visibility</p:attrName>
                                        </p:attrNameLst>
                                      </p:cBhvr>
                                      <p:to>
                                        <p:strVal val="visible"/>
                                      </p:to>
                                    </p:set>
                                    <p:animEffect transition="in" filter="wipe(up)">
                                      <p:cBhvr>
                                        <p:cTn id="26" dur="500"/>
                                        <p:tgtEl>
                                          <p:spTgt spid="1204"/>
                                        </p:tgtEl>
                                      </p:cBhvr>
                                    </p:animEffect>
                                  </p:childTnLst>
                                </p:cTn>
                              </p:par>
                              <p:par>
                                <p:cTn id="27" presetID="22" presetClass="entr" presetSubtype="1" fill="hold" nodeType="withEffect">
                                  <p:stCondLst>
                                    <p:cond delay="0"/>
                                  </p:stCondLst>
                                  <p:childTnLst>
                                    <p:set>
                                      <p:cBhvr>
                                        <p:cTn id="28" dur="1" fill="hold">
                                          <p:stCondLst>
                                            <p:cond delay="0"/>
                                          </p:stCondLst>
                                        </p:cTn>
                                        <p:tgtEl>
                                          <p:spTgt spid="1205"/>
                                        </p:tgtEl>
                                        <p:attrNameLst>
                                          <p:attrName>style.visibility</p:attrName>
                                        </p:attrNameLst>
                                      </p:cBhvr>
                                      <p:to>
                                        <p:strVal val="visible"/>
                                      </p:to>
                                    </p:set>
                                    <p:animEffect transition="in" filter="wipe(up)">
                                      <p:cBhvr>
                                        <p:cTn id="29" dur="5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0" grpId="0" animBg="1"/>
      <p:bldP spid="120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9"/>
        <p:cNvGrpSpPr/>
        <p:nvPr/>
      </p:nvGrpSpPr>
      <p:grpSpPr>
        <a:xfrm>
          <a:off x="0" y="0"/>
          <a:ext cx="0" cy="0"/>
          <a:chOff x="0" y="0"/>
          <a:chExt cx="0" cy="0"/>
        </a:xfrm>
      </p:grpSpPr>
      <p:sp>
        <p:nvSpPr>
          <p:cNvPr id="1210" name="Google Shape;1210;p91">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1"/>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212" name="Google Shape;1212;p91"/>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1"/>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1">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1">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1"/>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1"/>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91"/>
          <p:cNvGrpSpPr/>
          <p:nvPr/>
        </p:nvGrpSpPr>
        <p:grpSpPr>
          <a:xfrm>
            <a:off x="197960" y="48467"/>
            <a:ext cx="179931" cy="113791"/>
            <a:chOff x="285677" y="4429254"/>
            <a:chExt cx="216784" cy="199039"/>
          </a:xfrm>
        </p:grpSpPr>
        <p:sp>
          <p:nvSpPr>
            <p:cNvPr id="1219" name="Google Shape;1219;p9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91">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1">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1"/>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231" name="Google Shape;1231;p91"/>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232" name="Google Shape;1232;p91"/>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233" name="Google Shape;1233;p91"/>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234" name="Google Shape;1234;p91"/>
          <p:cNvSpPr/>
          <p:nvPr/>
        </p:nvSpPr>
        <p:spPr>
          <a:xfrm>
            <a:off x="6420438"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1"/>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236" name="Google Shape;1236;p91"/>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237" name="Google Shape;1237;p91"/>
          <p:cNvSpPr/>
          <p:nvPr/>
        </p:nvSpPr>
        <p:spPr>
          <a:xfrm>
            <a:off x="1788303" y="1361392"/>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38" name="Google Shape;1238;p91"/>
          <p:cNvSpPr txBox="1"/>
          <p:nvPr/>
        </p:nvSpPr>
        <p:spPr>
          <a:xfrm>
            <a:off x="1788303" y="1721729"/>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 sz="4600" b="1">
                <a:solidFill>
                  <a:srgbClr val="265E6D"/>
                </a:solidFill>
              </a:rPr>
              <a:t>Q&amp;A</a:t>
            </a:r>
            <a:endParaRPr sz="4600" b="1" i="0" u="none" strike="noStrike" cap="none">
              <a:solidFill>
                <a:srgbClr val="265E6D"/>
              </a:solidFill>
              <a:latin typeface="Arial"/>
              <a:ea typeface="Arial"/>
              <a:cs typeface="Arial"/>
              <a:sym typeface="Arial"/>
            </a:endParaRPr>
          </a:p>
        </p:txBody>
      </p:sp>
      <p:pic>
        <p:nvPicPr>
          <p:cNvPr id="1239" name="Google Shape;1239;p91"/>
          <p:cNvPicPr preferRelativeResize="0"/>
          <p:nvPr/>
        </p:nvPicPr>
        <p:blipFill>
          <a:blip r:embed="rId4">
            <a:alphaModFix/>
          </a:blip>
          <a:stretch>
            <a:fillRect/>
          </a:stretch>
        </p:blipFill>
        <p:spPr>
          <a:xfrm>
            <a:off x="6420475" y="1453700"/>
            <a:ext cx="680400" cy="680400"/>
          </a:xfrm>
          <a:prstGeom prst="rect">
            <a:avLst/>
          </a:prstGeom>
          <a:noFill/>
          <a:ln>
            <a:noFill/>
          </a:ln>
        </p:spPr>
      </p:pic>
      <p:pic>
        <p:nvPicPr>
          <p:cNvPr id="1240" name="Google Shape;1240;p91"/>
          <p:cNvPicPr preferRelativeResize="0"/>
          <p:nvPr/>
        </p:nvPicPr>
        <p:blipFill>
          <a:blip r:embed="rId5">
            <a:alphaModFix/>
          </a:blip>
          <a:stretch>
            <a:fillRect/>
          </a:stretch>
        </p:blipFill>
        <p:spPr>
          <a:xfrm>
            <a:off x="1957225" y="2988569"/>
            <a:ext cx="680400" cy="680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93"/>
          <p:cNvSpPr txBox="1">
            <a:spLocks noGrp="1"/>
          </p:cNvSpPr>
          <p:nvPr>
            <p:ph type="title"/>
          </p:nvPr>
        </p:nvSpPr>
        <p:spPr>
          <a:xfrm>
            <a:off x="714300" y="281435"/>
            <a:ext cx="7715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3200" b="1">
                <a:solidFill>
                  <a:srgbClr val="434343"/>
                </a:solidFill>
                <a:latin typeface="Candara"/>
                <a:ea typeface="Candara"/>
                <a:cs typeface="Candara"/>
                <a:sym typeface="Candara"/>
              </a:rPr>
              <a:t>NỘI DUNG CHÍNH</a:t>
            </a:r>
            <a:endParaRPr sz="3200" b="1">
              <a:solidFill>
                <a:srgbClr val="434343"/>
              </a:solidFill>
              <a:latin typeface="Candara"/>
              <a:ea typeface="Candara"/>
              <a:cs typeface="Candara"/>
              <a:sym typeface="Candara"/>
            </a:endParaRPr>
          </a:p>
        </p:txBody>
      </p:sp>
      <p:sp>
        <p:nvSpPr>
          <p:cNvPr id="1251" name="Google Shape;1251;p93"/>
          <p:cNvSpPr/>
          <p:nvPr/>
        </p:nvSpPr>
        <p:spPr>
          <a:xfrm>
            <a:off x="227975" y="10051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2" name="Google Shape;1252;p93"/>
          <p:cNvSpPr txBox="1"/>
          <p:nvPr/>
        </p:nvSpPr>
        <p:spPr>
          <a:xfrm>
            <a:off x="159275" y="10051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01</a:t>
            </a:r>
            <a:endParaRPr sz="300"/>
          </a:p>
        </p:txBody>
      </p:sp>
      <p:sp>
        <p:nvSpPr>
          <p:cNvPr id="1253" name="Google Shape;1253;p93"/>
          <p:cNvSpPr txBox="1"/>
          <p:nvPr/>
        </p:nvSpPr>
        <p:spPr>
          <a:xfrm>
            <a:off x="880675" y="10051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Định nghĩa</a:t>
            </a:r>
            <a:endParaRPr sz="2100" b="1">
              <a:solidFill>
                <a:srgbClr val="005E7D"/>
              </a:solidFill>
            </a:endParaRPr>
          </a:p>
        </p:txBody>
      </p:sp>
      <p:sp>
        <p:nvSpPr>
          <p:cNvPr id="1254" name="Google Shape;1254;p93"/>
          <p:cNvSpPr/>
          <p:nvPr/>
        </p:nvSpPr>
        <p:spPr>
          <a:xfrm>
            <a:off x="227975" y="23378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5" name="Google Shape;1255;p93"/>
          <p:cNvSpPr txBox="1"/>
          <p:nvPr/>
        </p:nvSpPr>
        <p:spPr>
          <a:xfrm>
            <a:off x="159275" y="23378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2</a:t>
            </a:r>
            <a:endParaRPr sz="300"/>
          </a:p>
        </p:txBody>
      </p:sp>
      <p:sp>
        <p:nvSpPr>
          <p:cNvPr id="1256" name="Google Shape;1256;p93"/>
          <p:cNvSpPr txBox="1"/>
          <p:nvPr/>
        </p:nvSpPr>
        <p:spPr>
          <a:xfrm>
            <a:off x="880675" y="23378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Sơ đồ</a:t>
            </a:r>
            <a:endParaRPr sz="2100" b="1">
              <a:solidFill>
                <a:srgbClr val="005E7D"/>
              </a:solidFill>
            </a:endParaRPr>
          </a:p>
        </p:txBody>
      </p:sp>
      <p:sp>
        <p:nvSpPr>
          <p:cNvPr id="1257" name="Google Shape;1257;p93"/>
          <p:cNvSpPr/>
          <p:nvPr/>
        </p:nvSpPr>
        <p:spPr>
          <a:xfrm>
            <a:off x="227974" y="36705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8" name="Google Shape;1258;p93"/>
          <p:cNvSpPr txBox="1"/>
          <p:nvPr/>
        </p:nvSpPr>
        <p:spPr>
          <a:xfrm>
            <a:off x="159275" y="36705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3</a:t>
            </a:r>
            <a:endParaRPr sz="300"/>
          </a:p>
        </p:txBody>
      </p:sp>
      <p:sp>
        <p:nvSpPr>
          <p:cNvPr id="1259" name="Google Shape;1259;p93"/>
          <p:cNvSpPr txBox="1"/>
          <p:nvPr/>
        </p:nvSpPr>
        <p:spPr>
          <a:xfrm>
            <a:off x="764253" y="3670500"/>
            <a:ext cx="2471119"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rgbClr val="005E7D"/>
                </a:solidFill>
              </a:rPr>
              <a:t>Ưu &amp; nhược điểm</a:t>
            </a:r>
            <a:endParaRPr lang="vi-VN" sz="2100" b="1">
              <a:solidFill>
                <a:srgbClr val="005E7D"/>
              </a:solidFill>
            </a:endParaRPr>
          </a:p>
        </p:txBody>
      </p:sp>
      <p:sp>
        <p:nvSpPr>
          <p:cNvPr id="1260" name="Google Shape;1260;p93"/>
          <p:cNvSpPr/>
          <p:nvPr/>
        </p:nvSpPr>
        <p:spPr>
          <a:xfrm>
            <a:off x="5977325" y="1005100"/>
            <a:ext cx="29418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1" name="Google Shape;1261;p93"/>
          <p:cNvSpPr txBox="1"/>
          <p:nvPr/>
        </p:nvSpPr>
        <p:spPr>
          <a:xfrm>
            <a:off x="5977325" y="10051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4</a:t>
            </a:r>
            <a:endParaRPr sz="300"/>
          </a:p>
        </p:txBody>
      </p:sp>
      <p:sp>
        <p:nvSpPr>
          <p:cNvPr id="1262" name="Google Shape;1262;p93"/>
          <p:cNvSpPr txBox="1"/>
          <p:nvPr/>
        </p:nvSpPr>
        <p:spPr>
          <a:xfrm>
            <a:off x="6619461" y="1005100"/>
            <a:ext cx="2296564" cy="826500"/>
          </a:xfrm>
          <a:prstGeom prst="rect">
            <a:avLst/>
          </a:prstGeom>
          <a:noFill/>
          <a:ln>
            <a:noFill/>
          </a:ln>
        </p:spPr>
        <p:txBody>
          <a:bodyPr spcFirstLastPara="1" wrap="square" lIns="91425" tIns="91425" rIns="91425" bIns="91425" anchor="ctr" anchorCtr="0">
            <a:noAutofit/>
          </a:bodyPr>
          <a:lstStyle/>
          <a:p>
            <a:pPr lvl="0"/>
            <a:r>
              <a:rPr lang="en-US" sz="2100" b="1">
                <a:solidFill>
                  <a:srgbClr val="005E7D"/>
                </a:solidFill>
              </a:rPr>
              <a:t>Áp dụng &amp; ví dụ</a:t>
            </a:r>
            <a:endParaRPr lang="vi-VN" sz="2100" b="1" dirty="0">
              <a:solidFill>
                <a:srgbClr val="005E7D"/>
              </a:solidFill>
            </a:endParaRPr>
          </a:p>
        </p:txBody>
      </p:sp>
      <p:sp>
        <p:nvSpPr>
          <p:cNvPr id="1263" name="Google Shape;1263;p93"/>
          <p:cNvSpPr/>
          <p:nvPr/>
        </p:nvSpPr>
        <p:spPr>
          <a:xfrm>
            <a:off x="5977325" y="2337800"/>
            <a:ext cx="29418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4" name="Google Shape;1264;p93"/>
          <p:cNvSpPr txBox="1"/>
          <p:nvPr/>
        </p:nvSpPr>
        <p:spPr>
          <a:xfrm>
            <a:off x="5977325" y="23378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5</a:t>
            </a:r>
            <a:endParaRPr sz="300"/>
          </a:p>
        </p:txBody>
      </p:sp>
      <p:sp>
        <p:nvSpPr>
          <p:cNvPr id="1265" name="Google Shape;1265;p93"/>
          <p:cNvSpPr txBox="1"/>
          <p:nvPr/>
        </p:nvSpPr>
        <p:spPr>
          <a:xfrm>
            <a:off x="6698725" y="23378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Demo</a:t>
            </a:r>
            <a:endParaRPr sz="2100" b="1">
              <a:solidFill>
                <a:srgbClr val="005E7D"/>
              </a:solidFill>
            </a:endParaRPr>
          </a:p>
        </p:txBody>
      </p:sp>
      <p:sp>
        <p:nvSpPr>
          <p:cNvPr id="1266" name="Google Shape;1266;p93"/>
          <p:cNvSpPr/>
          <p:nvPr/>
        </p:nvSpPr>
        <p:spPr>
          <a:xfrm>
            <a:off x="6046025" y="3670500"/>
            <a:ext cx="28731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7" name="Google Shape;1267;p93"/>
          <p:cNvSpPr txBox="1"/>
          <p:nvPr/>
        </p:nvSpPr>
        <p:spPr>
          <a:xfrm>
            <a:off x="5977325" y="36705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6</a:t>
            </a:r>
            <a:endParaRPr sz="300"/>
          </a:p>
        </p:txBody>
      </p:sp>
      <p:sp>
        <p:nvSpPr>
          <p:cNvPr id="1268" name="Google Shape;1268;p93"/>
          <p:cNvSpPr txBox="1"/>
          <p:nvPr/>
        </p:nvSpPr>
        <p:spPr>
          <a:xfrm>
            <a:off x="6698725" y="36705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Q&amp;A</a:t>
            </a:r>
            <a:endParaRPr sz="2100" b="1">
              <a:solidFill>
                <a:srgbClr val="005E7D"/>
              </a:solidFill>
            </a:endParaRPr>
          </a:p>
        </p:txBody>
      </p:sp>
      <p:pic>
        <p:nvPicPr>
          <p:cNvPr id="1269" name="Google Shape;1269;p93"/>
          <p:cNvPicPr preferRelativeResize="0"/>
          <p:nvPr/>
        </p:nvPicPr>
        <p:blipFill>
          <a:blip r:embed="rId3">
            <a:alphaModFix/>
          </a:blip>
          <a:stretch>
            <a:fillRect/>
          </a:stretch>
        </p:blipFill>
        <p:spPr>
          <a:xfrm>
            <a:off x="3235374" y="1146669"/>
            <a:ext cx="2676351" cy="1605811"/>
          </a:xfrm>
          <a:prstGeom prst="rect">
            <a:avLst/>
          </a:prstGeom>
          <a:noFill/>
          <a:ln>
            <a:noFill/>
          </a:ln>
        </p:spPr>
      </p:pic>
      <p:sp>
        <p:nvSpPr>
          <p:cNvPr id="1270" name="Google Shape;1270;p93"/>
          <p:cNvSpPr/>
          <p:nvPr/>
        </p:nvSpPr>
        <p:spPr>
          <a:xfrm>
            <a:off x="4570177" y="713136"/>
            <a:ext cx="1526867"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3"/>
          <p:cNvSpPr/>
          <p:nvPr/>
        </p:nvSpPr>
        <p:spPr>
          <a:xfrm>
            <a:off x="3046951" y="713136"/>
            <a:ext cx="1528904"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93"/>
          <p:cNvGrpSpPr/>
          <p:nvPr/>
        </p:nvGrpSpPr>
        <p:grpSpPr>
          <a:xfrm>
            <a:off x="343" y="38"/>
            <a:ext cx="9143670" cy="228612"/>
            <a:chOff x="-8550475" y="393012"/>
            <a:chExt cx="8253900" cy="392400"/>
          </a:xfrm>
        </p:grpSpPr>
        <p:sp>
          <p:nvSpPr>
            <p:cNvPr id="1273" name="Google Shape;1273;p93"/>
            <p:cNvSpPr/>
            <p:nvPr/>
          </p:nvSpPr>
          <p:spPr>
            <a:xfrm>
              <a:off x="-8550475" y="393012"/>
              <a:ext cx="825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3"/>
            <p:cNvSpPr/>
            <p:nvPr/>
          </p:nvSpPr>
          <p:spPr>
            <a:xfrm>
              <a:off x="-8397500" y="487208"/>
              <a:ext cx="107400" cy="204000"/>
            </a:xfrm>
            <a:prstGeom prst="ellipse">
              <a:avLst/>
            </a:pr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3"/>
            <p:cNvSpPr/>
            <p:nvPr/>
          </p:nvSpPr>
          <p:spPr>
            <a:xfrm>
              <a:off x="-8182900" y="487208"/>
              <a:ext cx="107400" cy="204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3"/>
            <p:cNvSpPr/>
            <p:nvPr/>
          </p:nvSpPr>
          <p:spPr>
            <a:xfrm>
              <a:off x="-7968300" y="487208"/>
              <a:ext cx="107400" cy="2040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5E8E42-7B03-4D8B-B947-EEC68D8B21D3}"/>
              </a:ext>
            </a:extLst>
          </p:cNvPr>
          <p:cNvPicPr>
            <a:picLocks noChangeAspect="1"/>
          </p:cNvPicPr>
          <p:nvPr/>
        </p:nvPicPr>
        <p:blipFill>
          <a:blip r:embed="rId4"/>
          <a:stretch>
            <a:fillRect/>
          </a:stretch>
        </p:blipFill>
        <p:spPr>
          <a:xfrm>
            <a:off x="3232274" y="2883091"/>
            <a:ext cx="2681090" cy="1422143"/>
          </a:xfrm>
          <a:prstGeom prst="rect">
            <a:avLst/>
          </a:prstGeom>
        </p:spPr>
      </p:pic>
    </p:spTree>
    <p:extLst>
      <p:ext uri="{BB962C8B-B14F-4D97-AF65-F5344CB8AC3E}">
        <p14:creationId xmlns:p14="http://schemas.microsoft.com/office/powerpoint/2010/main" val="258878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2E64C4A-5559-41E1-9B97-24FCB963F6D0}"/>
              </a:ext>
            </a:extLst>
          </p:cNvPr>
          <p:cNvPicPr>
            <a:picLocks noChangeAspect="1"/>
          </p:cNvPicPr>
          <p:nvPr/>
        </p:nvPicPr>
        <p:blipFill>
          <a:blip r:embed="rId2"/>
          <a:stretch>
            <a:fillRect/>
          </a:stretch>
        </p:blipFill>
        <p:spPr>
          <a:xfrm>
            <a:off x="-580" y="0"/>
            <a:ext cx="9144579" cy="5133423"/>
          </a:xfrm>
          <a:prstGeom prst="rect">
            <a:avLst/>
          </a:prstGeom>
        </p:spPr>
      </p:pic>
      <p:sp>
        <p:nvSpPr>
          <p:cNvPr id="3" name="Google Shape;1283;p94">
            <a:extLst>
              <a:ext uri="{FF2B5EF4-FFF2-40B4-BE49-F238E27FC236}">
                <a16:creationId xmlns:a16="http://schemas.microsoft.com/office/drawing/2014/main" id="{5E596864-29B4-4C3E-BC76-09551CA7C190}"/>
              </a:ext>
            </a:extLst>
          </p:cNvPr>
          <p:cNvSpPr txBox="1"/>
          <p:nvPr/>
        </p:nvSpPr>
        <p:spPr>
          <a:xfrm>
            <a:off x="4382079" y="10077"/>
            <a:ext cx="3170100" cy="175800"/>
          </a:xfrm>
          <a:prstGeom prst="rect">
            <a:avLst/>
          </a:prstGeom>
          <a:noFill/>
          <a:ln>
            <a:noFill/>
          </a:ln>
        </p:spPr>
        <p:txBody>
          <a:bodyPr spcFirstLastPara="1" wrap="square" lIns="91425" tIns="91425" rIns="91425" bIns="91425" anchor="ctr" anchorCtr="0">
            <a:noAutofit/>
          </a:bodyPr>
          <a:lstStyle/>
          <a:p>
            <a:pPr marL="0" lvl="0" indent="0" algn="r" rtl="0">
              <a:lnSpc>
                <a:spcPct val="110000"/>
              </a:lnSpc>
              <a:spcBef>
                <a:spcPts val="0"/>
              </a:spcBef>
              <a:spcAft>
                <a:spcPts val="0"/>
              </a:spcAft>
              <a:buNone/>
            </a:pPr>
            <a:r>
              <a:rPr lang="vi">
                <a:solidFill>
                  <a:srgbClr val="F3F3F3"/>
                </a:solidFill>
              </a:rPr>
              <a:t>Factory Method</a:t>
            </a:r>
            <a:endParaRPr>
              <a:solidFill>
                <a:srgbClr val="F3F3F3"/>
              </a:solidFill>
            </a:endParaRPr>
          </a:p>
        </p:txBody>
      </p:sp>
      <p:sp>
        <p:nvSpPr>
          <p:cNvPr id="4" name="Google Shape;1284;p94">
            <a:extLst>
              <a:ext uri="{FF2B5EF4-FFF2-40B4-BE49-F238E27FC236}">
                <a16:creationId xmlns:a16="http://schemas.microsoft.com/office/drawing/2014/main" id="{7F501DBD-0E46-4A50-8C12-B4FFAB0EEBFD}"/>
              </a:ext>
            </a:extLst>
          </p:cNvPr>
          <p:cNvSpPr/>
          <p:nvPr/>
        </p:nvSpPr>
        <p:spPr>
          <a:xfrm>
            <a:off x="-8" y="-1362"/>
            <a:ext cx="75891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85;p94">
            <a:extLst>
              <a:ext uri="{FF2B5EF4-FFF2-40B4-BE49-F238E27FC236}">
                <a16:creationId xmlns:a16="http://schemas.microsoft.com/office/drawing/2014/main" id="{3D3B8F8B-78F6-4139-B93E-A04B9E69F508}"/>
              </a:ext>
            </a:extLst>
          </p:cNvPr>
          <p:cNvSpPr/>
          <p:nvPr/>
        </p:nvSpPr>
        <p:spPr>
          <a:xfrm>
            <a:off x="-50" y="-1362"/>
            <a:ext cx="576600" cy="228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6;p94">
            <a:extLst>
              <a:ext uri="{FF2B5EF4-FFF2-40B4-BE49-F238E27FC236}">
                <a16:creationId xmlns:a16="http://schemas.microsoft.com/office/drawing/2014/main" id="{7B36FDC5-95B8-44E0-8E37-66868112BF10}"/>
              </a:ext>
            </a:extLst>
          </p:cNvPr>
          <p:cNvSpPr/>
          <p:nvPr/>
        </p:nvSpPr>
        <p:spPr>
          <a:xfrm>
            <a:off x="575939"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87;p94">
            <a:hlinkClick r:id="" action="ppaction://noaction"/>
            <a:extLst>
              <a:ext uri="{FF2B5EF4-FFF2-40B4-BE49-F238E27FC236}">
                <a16:creationId xmlns:a16="http://schemas.microsoft.com/office/drawing/2014/main" id="{318B75C2-1899-48C3-9443-49672AFE0AB7}"/>
              </a:ext>
            </a:extLst>
          </p:cNvPr>
          <p:cNvSpPr/>
          <p:nvPr/>
        </p:nvSpPr>
        <p:spPr>
          <a:xfrm>
            <a:off x="1744951"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88;p94">
            <a:hlinkClick r:id="" action="ppaction://noaction"/>
            <a:extLst>
              <a:ext uri="{FF2B5EF4-FFF2-40B4-BE49-F238E27FC236}">
                <a16:creationId xmlns:a16="http://schemas.microsoft.com/office/drawing/2014/main" id="{05510DA8-608B-4133-BD5B-F4DFB729E726}"/>
              </a:ext>
            </a:extLst>
          </p:cNvPr>
          <p:cNvSpPr/>
          <p:nvPr/>
        </p:nvSpPr>
        <p:spPr>
          <a:xfrm>
            <a:off x="2913980"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9;p94">
            <a:hlinkClick r:id="" action="ppaction://noaction"/>
            <a:extLst>
              <a:ext uri="{FF2B5EF4-FFF2-40B4-BE49-F238E27FC236}">
                <a16:creationId xmlns:a16="http://schemas.microsoft.com/office/drawing/2014/main" id="{FB179CFA-6CE3-4679-B0B2-9CFA4AF84465}"/>
              </a:ext>
            </a:extLst>
          </p:cNvPr>
          <p:cNvSpPr/>
          <p:nvPr/>
        </p:nvSpPr>
        <p:spPr>
          <a:xfrm>
            <a:off x="4082999"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90;p94">
            <a:hlinkClick r:id="" action="ppaction://noaction"/>
            <a:extLst>
              <a:ext uri="{FF2B5EF4-FFF2-40B4-BE49-F238E27FC236}">
                <a16:creationId xmlns:a16="http://schemas.microsoft.com/office/drawing/2014/main" id="{FC68B90D-48F9-4F68-BBDB-3846CBCD12B4}"/>
              </a:ext>
            </a:extLst>
          </p:cNvPr>
          <p:cNvSpPr/>
          <p:nvPr/>
        </p:nvSpPr>
        <p:spPr>
          <a:xfrm>
            <a:off x="5252018"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291;p94">
            <a:extLst>
              <a:ext uri="{FF2B5EF4-FFF2-40B4-BE49-F238E27FC236}">
                <a16:creationId xmlns:a16="http://schemas.microsoft.com/office/drawing/2014/main" id="{B7748C87-AD72-4D91-BA59-0F2582604794}"/>
              </a:ext>
            </a:extLst>
          </p:cNvPr>
          <p:cNvGrpSpPr/>
          <p:nvPr/>
        </p:nvGrpSpPr>
        <p:grpSpPr>
          <a:xfrm>
            <a:off x="197956" y="51602"/>
            <a:ext cx="179931" cy="116000"/>
            <a:chOff x="285677" y="4429254"/>
            <a:chExt cx="216784" cy="199039"/>
          </a:xfrm>
        </p:grpSpPr>
        <p:sp>
          <p:nvSpPr>
            <p:cNvPr id="12" name="Google Shape;1292;p94">
              <a:extLst>
                <a:ext uri="{FF2B5EF4-FFF2-40B4-BE49-F238E27FC236}">
                  <a16:creationId xmlns:a16="http://schemas.microsoft.com/office/drawing/2014/main" id="{66743642-C4BB-48DC-8813-381B2B311CE8}"/>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3;p94">
              <a:extLst>
                <a:ext uri="{FF2B5EF4-FFF2-40B4-BE49-F238E27FC236}">
                  <a16:creationId xmlns:a16="http://schemas.microsoft.com/office/drawing/2014/main" id="{AAC99D60-FF3D-4F48-8E0C-6DCF81F6AE39}"/>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94;p94">
              <a:extLst>
                <a:ext uri="{FF2B5EF4-FFF2-40B4-BE49-F238E27FC236}">
                  <a16:creationId xmlns:a16="http://schemas.microsoft.com/office/drawing/2014/main" id="{432AEE27-0C87-419C-A792-78362B2D0BEB}"/>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5;p94">
              <a:extLst>
                <a:ext uri="{FF2B5EF4-FFF2-40B4-BE49-F238E27FC236}">
                  <a16:creationId xmlns:a16="http://schemas.microsoft.com/office/drawing/2014/main" id="{7295DB41-2099-450E-82DB-9767C771470D}"/>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6;p94">
              <a:extLst>
                <a:ext uri="{FF2B5EF4-FFF2-40B4-BE49-F238E27FC236}">
                  <a16:creationId xmlns:a16="http://schemas.microsoft.com/office/drawing/2014/main" id="{435324D8-296D-4E26-900F-CCC98DC0C73B}"/>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7;p94">
              <a:extLst>
                <a:ext uri="{FF2B5EF4-FFF2-40B4-BE49-F238E27FC236}">
                  <a16:creationId xmlns:a16="http://schemas.microsoft.com/office/drawing/2014/main" id="{025798AD-8072-44C1-9864-8A52B54DCE57}"/>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8;p94">
              <a:extLst>
                <a:ext uri="{FF2B5EF4-FFF2-40B4-BE49-F238E27FC236}">
                  <a16:creationId xmlns:a16="http://schemas.microsoft.com/office/drawing/2014/main" id="{4BB2BB55-4D88-486A-9295-59C177287EA9}"/>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9;p94">
              <a:extLst>
                <a:ext uri="{FF2B5EF4-FFF2-40B4-BE49-F238E27FC236}">
                  <a16:creationId xmlns:a16="http://schemas.microsoft.com/office/drawing/2014/main" id="{1D009BEC-5C98-4F5F-974C-355CC260AC24}"/>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00;p94">
              <a:extLst>
                <a:ext uri="{FF2B5EF4-FFF2-40B4-BE49-F238E27FC236}">
                  <a16:creationId xmlns:a16="http://schemas.microsoft.com/office/drawing/2014/main" id="{F922F075-2AD0-4396-9A78-66746304DC71}"/>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301;p94">
            <a:hlinkClick r:id="" action="ppaction://noaction"/>
            <a:extLst>
              <a:ext uri="{FF2B5EF4-FFF2-40B4-BE49-F238E27FC236}">
                <a16:creationId xmlns:a16="http://schemas.microsoft.com/office/drawing/2014/main" id="{BEEF564E-A852-4CAF-86F0-25854EE636AA}"/>
              </a:ext>
            </a:extLst>
          </p:cNvPr>
          <p:cNvSpPr/>
          <p:nvPr/>
        </p:nvSpPr>
        <p:spPr>
          <a:xfrm>
            <a:off x="6421030"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02;p94">
            <a:extLst>
              <a:ext uri="{FF2B5EF4-FFF2-40B4-BE49-F238E27FC236}">
                <a16:creationId xmlns:a16="http://schemas.microsoft.com/office/drawing/2014/main" id="{290C4674-7359-48F2-A514-D62C0E622D96}"/>
              </a:ext>
            </a:extLst>
          </p:cNvPr>
          <p:cNvSpPr txBox="1"/>
          <p:nvPr/>
        </p:nvSpPr>
        <p:spPr>
          <a:xfrm>
            <a:off x="851866" y="52053"/>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23" name="Google Shape;1303;p94">
            <a:extLst>
              <a:ext uri="{FF2B5EF4-FFF2-40B4-BE49-F238E27FC236}">
                <a16:creationId xmlns:a16="http://schemas.microsoft.com/office/drawing/2014/main" id="{E640C69B-9C58-4556-9234-AD71AFEFEBB2}"/>
              </a:ext>
            </a:extLst>
          </p:cNvPr>
          <p:cNvSpPr txBox="1"/>
          <p:nvPr/>
        </p:nvSpPr>
        <p:spPr>
          <a:xfrm>
            <a:off x="2020987" y="52082"/>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24" name="Google Shape;1304;p94">
            <a:extLst>
              <a:ext uri="{FF2B5EF4-FFF2-40B4-BE49-F238E27FC236}">
                <a16:creationId xmlns:a16="http://schemas.microsoft.com/office/drawing/2014/main" id="{13842AEC-C658-4FAD-9D6A-812640772144}"/>
              </a:ext>
            </a:extLst>
          </p:cNvPr>
          <p:cNvSpPr txBox="1"/>
          <p:nvPr/>
        </p:nvSpPr>
        <p:spPr>
          <a:xfrm>
            <a:off x="3105355" y="52082"/>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25" name="Google Shape;1305;p94">
            <a:extLst>
              <a:ext uri="{FF2B5EF4-FFF2-40B4-BE49-F238E27FC236}">
                <a16:creationId xmlns:a16="http://schemas.microsoft.com/office/drawing/2014/main" id="{561B027A-9E7E-4D6C-B707-B5EC1F885270}"/>
              </a:ext>
            </a:extLst>
          </p:cNvPr>
          <p:cNvSpPr txBox="1"/>
          <p:nvPr/>
        </p:nvSpPr>
        <p:spPr>
          <a:xfrm>
            <a:off x="4274379" y="52038"/>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26" name="Google Shape;1306;p94">
            <a:extLst>
              <a:ext uri="{FF2B5EF4-FFF2-40B4-BE49-F238E27FC236}">
                <a16:creationId xmlns:a16="http://schemas.microsoft.com/office/drawing/2014/main" id="{B9B0E93B-A94B-4233-87BA-AAD7FA9BCA27}"/>
              </a:ext>
            </a:extLst>
          </p:cNvPr>
          <p:cNvSpPr txBox="1"/>
          <p:nvPr/>
        </p:nvSpPr>
        <p:spPr>
          <a:xfrm>
            <a:off x="5528058" y="52082"/>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27" name="Google Shape;1307;p94">
            <a:extLst>
              <a:ext uri="{FF2B5EF4-FFF2-40B4-BE49-F238E27FC236}">
                <a16:creationId xmlns:a16="http://schemas.microsoft.com/office/drawing/2014/main" id="{6138C0A3-359D-4A34-A4BF-2311763D32DF}"/>
              </a:ext>
            </a:extLst>
          </p:cNvPr>
          <p:cNvSpPr txBox="1"/>
          <p:nvPr/>
        </p:nvSpPr>
        <p:spPr>
          <a:xfrm>
            <a:off x="6612405" y="52082"/>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28" name="Google Shape;1308;p94">
            <a:hlinkClick r:id="" action="ppaction://noaction"/>
            <a:extLst>
              <a:ext uri="{FF2B5EF4-FFF2-40B4-BE49-F238E27FC236}">
                <a16:creationId xmlns:a16="http://schemas.microsoft.com/office/drawing/2014/main" id="{C8335779-463A-48B0-95B6-37739F11D659}"/>
              </a:ext>
            </a:extLst>
          </p:cNvPr>
          <p:cNvSpPr/>
          <p:nvPr/>
        </p:nvSpPr>
        <p:spPr>
          <a:xfrm>
            <a:off x="7590026" y="-1352"/>
            <a:ext cx="15546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9;p94">
            <a:extLst>
              <a:ext uri="{FF2B5EF4-FFF2-40B4-BE49-F238E27FC236}">
                <a16:creationId xmlns:a16="http://schemas.microsoft.com/office/drawing/2014/main" id="{933364EB-B408-4F4E-9583-392C127D8641}"/>
              </a:ext>
            </a:extLst>
          </p:cNvPr>
          <p:cNvSpPr txBox="1"/>
          <p:nvPr/>
        </p:nvSpPr>
        <p:spPr>
          <a:xfrm>
            <a:off x="7590025" y="52048"/>
            <a:ext cx="15546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Tree>
    <p:extLst>
      <p:ext uri="{BB962C8B-B14F-4D97-AF65-F5344CB8AC3E}">
        <p14:creationId xmlns:p14="http://schemas.microsoft.com/office/powerpoint/2010/main" val="152842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48"/>
        <p:cNvGrpSpPr/>
        <p:nvPr/>
      </p:nvGrpSpPr>
      <p:grpSpPr>
        <a:xfrm>
          <a:off x="0" y="0"/>
          <a:ext cx="0" cy="0"/>
          <a:chOff x="0" y="0"/>
          <a:chExt cx="0" cy="0"/>
        </a:xfrm>
      </p:grpSpPr>
      <p:sp>
        <p:nvSpPr>
          <p:cNvPr id="1249" name="Google Shape;1249;p93"/>
          <p:cNvSpPr txBox="1">
            <a:spLocks noGrp="1"/>
          </p:cNvSpPr>
          <p:nvPr>
            <p:ph type="title"/>
          </p:nvPr>
        </p:nvSpPr>
        <p:spPr>
          <a:xfrm>
            <a:off x="714300" y="281435"/>
            <a:ext cx="7715400" cy="4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sz="3200" b="1">
                <a:solidFill>
                  <a:srgbClr val="434343"/>
                </a:solidFill>
                <a:latin typeface="Candara"/>
                <a:ea typeface="Candara"/>
                <a:cs typeface="Candara"/>
                <a:sym typeface="Candara"/>
              </a:rPr>
              <a:t>NỘI DUNG CHÍNH</a:t>
            </a:r>
            <a:endParaRPr sz="3200" b="1">
              <a:solidFill>
                <a:srgbClr val="434343"/>
              </a:solidFill>
              <a:latin typeface="Candara"/>
              <a:ea typeface="Candara"/>
              <a:cs typeface="Candara"/>
              <a:sym typeface="Candara"/>
            </a:endParaRPr>
          </a:p>
        </p:txBody>
      </p:sp>
      <p:sp>
        <p:nvSpPr>
          <p:cNvPr id="1251" name="Google Shape;1251;p93"/>
          <p:cNvSpPr/>
          <p:nvPr/>
        </p:nvSpPr>
        <p:spPr>
          <a:xfrm>
            <a:off x="227975" y="10051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2" name="Google Shape;1252;p93"/>
          <p:cNvSpPr txBox="1"/>
          <p:nvPr/>
        </p:nvSpPr>
        <p:spPr>
          <a:xfrm>
            <a:off x="159275" y="10051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01</a:t>
            </a:r>
            <a:endParaRPr sz="300"/>
          </a:p>
        </p:txBody>
      </p:sp>
      <p:sp>
        <p:nvSpPr>
          <p:cNvPr id="1253" name="Google Shape;1253;p93"/>
          <p:cNvSpPr txBox="1"/>
          <p:nvPr/>
        </p:nvSpPr>
        <p:spPr>
          <a:xfrm>
            <a:off x="880675" y="10051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Định nghĩa</a:t>
            </a:r>
            <a:endParaRPr sz="2100" b="1">
              <a:solidFill>
                <a:srgbClr val="005E7D"/>
              </a:solidFill>
            </a:endParaRPr>
          </a:p>
        </p:txBody>
      </p:sp>
      <p:sp>
        <p:nvSpPr>
          <p:cNvPr id="1254" name="Google Shape;1254;p93"/>
          <p:cNvSpPr/>
          <p:nvPr/>
        </p:nvSpPr>
        <p:spPr>
          <a:xfrm>
            <a:off x="227975" y="23378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5" name="Google Shape;1255;p93"/>
          <p:cNvSpPr txBox="1"/>
          <p:nvPr/>
        </p:nvSpPr>
        <p:spPr>
          <a:xfrm>
            <a:off x="159275" y="23378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2</a:t>
            </a:r>
            <a:endParaRPr sz="300"/>
          </a:p>
        </p:txBody>
      </p:sp>
      <p:sp>
        <p:nvSpPr>
          <p:cNvPr id="1256" name="Google Shape;1256;p93"/>
          <p:cNvSpPr txBox="1"/>
          <p:nvPr/>
        </p:nvSpPr>
        <p:spPr>
          <a:xfrm>
            <a:off x="880675" y="23378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Sơ đồ</a:t>
            </a:r>
            <a:endParaRPr sz="2100" b="1">
              <a:solidFill>
                <a:srgbClr val="005E7D"/>
              </a:solidFill>
            </a:endParaRPr>
          </a:p>
        </p:txBody>
      </p:sp>
      <p:sp>
        <p:nvSpPr>
          <p:cNvPr id="1257" name="Google Shape;1257;p93"/>
          <p:cNvSpPr/>
          <p:nvPr/>
        </p:nvSpPr>
        <p:spPr>
          <a:xfrm>
            <a:off x="227974" y="3670500"/>
            <a:ext cx="29387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58" name="Google Shape;1258;p93"/>
          <p:cNvSpPr txBox="1"/>
          <p:nvPr/>
        </p:nvSpPr>
        <p:spPr>
          <a:xfrm>
            <a:off x="159275" y="36705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3</a:t>
            </a:r>
            <a:endParaRPr sz="300"/>
          </a:p>
        </p:txBody>
      </p:sp>
      <p:sp>
        <p:nvSpPr>
          <p:cNvPr id="1259" name="Google Shape;1259;p93"/>
          <p:cNvSpPr txBox="1"/>
          <p:nvPr/>
        </p:nvSpPr>
        <p:spPr>
          <a:xfrm>
            <a:off x="764253" y="3670500"/>
            <a:ext cx="2471119"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b="1">
                <a:solidFill>
                  <a:srgbClr val="005E7D"/>
                </a:solidFill>
              </a:rPr>
              <a:t>Ưu &amp; nhược điểm</a:t>
            </a:r>
            <a:endParaRPr lang="vi-VN" sz="2100" b="1">
              <a:solidFill>
                <a:srgbClr val="005E7D"/>
              </a:solidFill>
            </a:endParaRPr>
          </a:p>
        </p:txBody>
      </p:sp>
      <p:sp>
        <p:nvSpPr>
          <p:cNvPr id="1260" name="Google Shape;1260;p93"/>
          <p:cNvSpPr/>
          <p:nvPr/>
        </p:nvSpPr>
        <p:spPr>
          <a:xfrm>
            <a:off x="5977325" y="1005100"/>
            <a:ext cx="29418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1" name="Google Shape;1261;p93"/>
          <p:cNvSpPr txBox="1"/>
          <p:nvPr/>
        </p:nvSpPr>
        <p:spPr>
          <a:xfrm>
            <a:off x="5977325" y="10051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4</a:t>
            </a:r>
            <a:endParaRPr sz="300"/>
          </a:p>
        </p:txBody>
      </p:sp>
      <p:sp>
        <p:nvSpPr>
          <p:cNvPr id="1262" name="Google Shape;1262;p93"/>
          <p:cNvSpPr txBox="1"/>
          <p:nvPr/>
        </p:nvSpPr>
        <p:spPr>
          <a:xfrm>
            <a:off x="6619461" y="1005100"/>
            <a:ext cx="2296564" cy="826500"/>
          </a:xfrm>
          <a:prstGeom prst="rect">
            <a:avLst/>
          </a:prstGeom>
          <a:noFill/>
          <a:ln>
            <a:noFill/>
          </a:ln>
        </p:spPr>
        <p:txBody>
          <a:bodyPr spcFirstLastPara="1" wrap="square" lIns="91425" tIns="91425" rIns="91425" bIns="91425" anchor="ctr" anchorCtr="0">
            <a:noAutofit/>
          </a:bodyPr>
          <a:lstStyle/>
          <a:p>
            <a:pPr lvl="0"/>
            <a:r>
              <a:rPr lang="en-US" sz="2100" b="1">
                <a:solidFill>
                  <a:srgbClr val="005E7D"/>
                </a:solidFill>
              </a:rPr>
              <a:t>Áp dụng &amp; ví dụ</a:t>
            </a:r>
            <a:endParaRPr lang="vi-VN" sz="2100" b="1" dirty="0">
              <a:solidFill>
                <a:srgbClr val="005E7D"/>
              </a:solidFill>
            </a:endParaRPr>
          </a:p>
        </p:txBody>
      </p:sp>
      <p:sp>
        <p:nvSpPr>
          <p:cNvPr id="1263" name="Google Shape;1263;p93"/>
          <p:cNvSpPr/>
          <p:nvPr/>
        </p:nvSpPr>
        <p:spPr>
          <a:xfrm>
            <a:off x="5977325" y="2337800"/>
            <a:ext cx="29418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4" name="Google Shape;1264;p93"/>
          <p:cNvSpPr txBox="1"/>
          <p:nvPr/>
        </p:nvSpPr>
        <p:spPr>
          <a:xfrm>
            <a:off x="5977325" y="23378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5</a:t>
            </a:r>
            <a:endParaRPr sz="300"/>
          </a:p>
        </p:txBody>
      </p:sp>
      <p:sp>
        <p:nvSpPr>
          <p:cNvPr id="1265" name="Google Shape;1265;p93"/>
          <p:cNvSpPr txBox="1"/>
          <p:nvPr/>
        </p:nvSpPr>
        <p:spPr>
          <a:xfrm>
            <a:off x="6698725" y="23378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Demo</a:t>
            </a:r>
            <a:endParaRPr sz="2100" b="1">
              <a:solidFill>
                <a:srgbClr val="005E7D"/>
              </a:solidFill>
            </a:endParaRPr>
          </a:p>
        </p:txBody>
      </p:sp>
      <p:sp>
        <p:nvSpPr>
          <p:cNvPr id="1266" name="Google Shape;1266;p93"/>
          <p:cNvSpPr/>
          <p:nvPr/>
        </p:nvSpPr>
        <p:spPr>
          <a:xfrm>
            <a:off x="6046025" y="3670500"/>
            <a:ext cx="2873100" cy="826500"/>
          </a:xfrm>
          <a:prstGeom prst="roundRect">
            <a:avLst>
              <a:gd name="adj" fmla="val 16667"/>
            </a:avLst>
          </a:prstGeom>
          <a:solidFill>
            <a:srgbClr val="FFFFFF"/>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7" name="Google Shape;1267;p93"/>
          <p:cNvSpPr txBox="1"/>
          <p:nvPr/>
        </p:nvSpPr>
        <p:spPr>
          <a:xfrm>
            <a:off x="5977325" y="3670500"/>
            <a:ext cx="721500" cy="826500"/>
          </a:xfrm>
          <a:prstGeom prst="rect">
            <a:avLst/>
          </a:prstGeom>
          <a:noFill/>
          <a:ln>
            <a:noFill/>
          </a:ln>
        </p:spPr>
        <p:txBody>
          <a:bodyPr spcFirstLastPara="1" wrap="square" lIns="91425" tIns="91425" rIns="91425" bIns="91425" anchor="ctr" anchorCtr="0">
            <a:noAutofit/>
          </a:bodyPr>
          <a:lstStyle/>
          <a:p>
            <a:pPr marL="127000" marR="0" lvl="0" indent="0" algn="l" rtl="0">
              <a:lnSpc>
                <a:spcPct val="100000"/>
              </a:lnSpc>
              <a:spcBef>
                <a:spcPts val="0"/>
              </a:spcBef>
              <a:spcAft>
                <a:spcPts val="0"/>
              </a:spcAft>
              <a:buClr>
                <a:srgbClr val="005E7D"/>
              </a:buClr>
              <a:buSzPts val="1600"/>
              <a:buFont typeface="Montserrat"/>
              <a:buNone/>
            </a:pPr>
            <a:r>
              <a:rPr lang="vi" sz="2700" b="1" i="0" u="none" strike="noStrike" cap="none">
                <a:solidFill>
                  <a:srgbClr val="005E7D"/>
                </a:solidFill>
                <a:latin typeface="Arial"/>
                <a:ea typeface="Arial"/>
                <a:cs typeface="Arial"/>
                <a:sym typeface="Arial"/>
              </a:rPr>
              <a:t>0</a:t>
            </a:r>
            <a:r>
              <a:rPr lang="vi" sz="2700" b="1">
                <a:solidFill>
                  <a:srgbClr val="005E7D"/>
                </a:solidFill>
              </a:rPr>
              <a:t>6</a:t>
            </a:r>
            <a:endParaRPr sz="300"/>
          </a:p>
        </p:txBody>
      </p:sp>
      <p:sp>
        <p:nvSpPr>
          <p:cNvPr id="1268" name="Google Shape;1268;p93"/>
          <p:cNvSpPr txBox="1"/>
          <p:nvPr/>
        </p:nvSpPr>
        <p:spPr>
          <a:xfrm>
            <a:off x="6698725" y="3670500"/>
            <a:ext cx="2286000" cy="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100" b="1">
                <a:solidFill>
                  <a:srgbClr val="005E7D"/>
                </a:solidFill>
              </a:rPr>
              <a:t>Q&amp;A</a:t>
            </a:r>
            <a:endParaRPr sz="2100" b="1">
              <a:solidFill>
                <a:srgbClr val="005E7D"/>
              </a:solidFill>
            </a:endParaRPr>
          </a:p>
        </p:txBody>
      </p:sp>
      <p:pic>
        <p:nvPicPr>
          <p:cNvPr id="1269" name="Google Shape;1269;p93"/>
          <p:cNvPicPr preferRelativeResize="0"/>
          <p:nvPr/>
        </p:nvPicPr>
        <p:blipFill>
          <a:blip r:embed="rId4">
            <a:alphaModFix/>
          </a:blip>
          <a:stretch>
            <a:fillRect/>
          </a:stretch>
        </p:blipFill>
        <p:spPr>
          <a:xfrm>
            <a:off x="3235374" y="1146669"/>
            <a:ext cx="2676351" cy="1605811"/>
          </a:xfrm>
          <a:prstGeom prst="rect">
            <a:avLst/>
          </a:prstGeom>
          <a:noFill/>
          <a:ln>
            <a:noFill/>
          </a:ln>
        </p:spPr>
      </p:pic>
      <p:sp>
        <p:nvSpPr>
          <p:cNvPr id="1270" name="Google Shape;1270;p93"/>
          <p:cNvSpPr/>
          <p:nvPr/>
        </p:nvSpPr>
        <p:spPr>
          <a:xfrm>
            <a:off x="4570177" y="713136"/>
            <a:ext cx="1526867"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3"/>
          <p:cNvSpPr/>
          <p:nvPr/>
        </p:nvSpPr>
        <p:spPr>
          <a:xfrm>
            <a:off x="3046951" y="713136"/>
            <a:ext cx="1528904"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93"/>
          <p:cNvGrpSpPr/>
          <p:nvPr/>
        </p:nvGrpSpPr>
        <p:grpSpPr>
          <a:xfrm>
            <a:off x="343" y="38"/>
            <a:ext cx="9143670" cy="228612"/>
            <a:chOff x="-8550475" y="393012"/>
            <a:chExt cx="8253900" cy="392400"/>
          </a:xfrm>
        </p:grpSpPr>
        <p:sp>
          <p:nvSpPr>
            <p:cNvPr id="1273" name="Google Shape;1273;p93"/>
            <p:cNvSpPr/>
            <p:nvPr/>
          </p:nvSpPr>
          <p:spPr>
            <a:xfrm>
              <a:off x="-8550475" y="393012"/>
              <a:ext cx="825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3"/>
            <p:cNvSpPr/>
            <p:nvPr/>
          </p:nvSpPr>
          <p:spPr>
            <a:xfrm>
              <a:off x="-8397500" y="487208"/>
              <a:ext cx="107400" cy="204000"/>
            </a:xfrm>
            <a:prstGeom prst="ellipse">
              <a:avLst/>
            </a:pr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3"/>
            <p:cNvSpPr/>
            <p:nvPr/>
          </p:nvSpPr>
          <p:spPr>
            <a:xfrm>
              <a:off x="-8182900" y="487208"/>
              <a:ext cx="107400" cy="2040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3"/>
            <p:cNvSpPr/>
            <p:nvPr/>
          </p:nvSpPr>
          <p:spPr>
            <a:xfrm>
              <a:off x="-7968300" y="487208"/>
              <a:ext cx="107400" cy="2040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5E8E42-7B03-4D8B-B947-EEC68D8B21D3}"/>
              </a:ext>
            </a:extLst>
          </p:cNvPr>
          <p:cNvPicPr>
            <a:picLocks noChangeAspect="1"/>
          </p:cNvPicPr>
          <p:nvPr/>
        </p:nvPicPr>
        <p:blipFill>
          <a:blip r:embed="rId5"/>
          <a:stretch>
            <a:fillRect/>
          </a:stretch>
        </p:blipFill>
        <p:spPr>
          <a:xfrm>
            <a:off x="3232274" y="2883091"/>
            <a:ext cx="2681090" cy="14221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sndAc>
          <p:stSnd>
            <p:snd r:embed="rId3" name="click.wav"/>
          </p:stSnd>
        </p:sndAc>
      </p:transition>
    </mc:Choice>
    <mc:Fallback xmlns="">
      <p:transition spd="slow">
        <p:fade/>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69"/>
                                        </p:tgtEl>
                                        <p:attrNameLst>
                                          <p:attrName>style.visibility</p:attrName>
                                        </p:attrNameLst>
                                      </p:cBhvr>
                                      <p:to>
                                        <p:strVal val="visible"/>
                                      </p:to>
                                    </p:set>
                                    <p:anim calcmode="lin" valueType="num">
                                      <p:cBhvr additive="base">
                                        <p:cTn id="7" dur="500" fill="hold"/>
                                        <p:tgtEl>
                                          <p:spTgt spid="1269"/>
                                        </p:tgtEl>
                                        <p:attrNameLst>
                                          <p:attrName>ppt_x</p:attrName>
                                        </p:attrNameLst>
                                      </p:cBhvr>
                                      <p:tavLst>
                                        <p:tav tm="0">
                                          <p:val>
                                            <p:strVal val="#ppt_x"/>
                                          </p:val>
                                        </p:tav>
                                        <p:tav tm="100000">
                                          <p:val>
                                            <p:strVal val="#ppt_x"/>
                                          </p:val>
                                        </p:tav>
                                      </p:tavLst>
                                    </p:anim>
                                    <p:anim calcmode="lin" valueType="num">
                                      <p:cBhvr additive="base">
                                        <p:cTn id="8" dur="500" fill="hold"/>
                                        <p:tgtEl>
                                          <p:spTgt spid="126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51"/>
                                        </p:tgtEl>
                                        <p:attrNameLst>
                                          <p:attrName>style.visibility</p:attrName>
                                        </p:attrNameLst>
                                      </p:cBhvr>
                                      <p:to>
                                        <p:strVal val="visible"/>
                                      </p:to>
                                    </p:set>
                                    <p:anim calcmode="lin" valueType="num">
                                      <p:cBhvr additive="base">
                                        <p:cTn id="17" dur="500" fill="hold"/>
                                        <p:tgtEl>
                                          <p:spTgt spid="1251"/>
                                        </p:tgtEl>
                                        <p:attrNameLst>
                                          <p:attrName>ppt_x</p:attrName>
                                        </p:attrNameLst>
                                      </p:cBhvr>
                                      <p:tavLst>
                                        <p:tav tm="0">
                                          <p:val>
                                            <p:strVal val="0-#ppt_w/2"/>
                                          </p:val>
                                        </p:tav>
                                        <p:tav tm="100000">
                                          <p:val>
                                            <p:strVal val="#ppt_x"/>
                                          </p:val>
                                        </p:tav>
                                      </p:tavLst>
                                    </p:anim>
                                    <p:anim calcmode="lin" valueType="num">
                                      <p:cBhvr additive="base">
                                        <p:cTn id="18" dur="500" fill="hold"/>
                                        <p:tgtEl>
                                          <p:spTgt spid="125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52"/>
                                        </p:tgtEl>
                                        <p:attrNameLst>
                                          <p:attrName>style.visibility</p:attrName>
                                        </p:attrNameLst>
                                      </p:cBhvr>
                                      <p:to>
                                        <p:strVal val="visible"/>
                                      </p:to>
                                    </p:set>
                                    <p:anim calcmode="lin" valueType="num">
                                      <p:cBhvr additive="base">
                                        <p:cTn id="21" dur="500" fill="hold"/>
                                        <p:tgtEl>
                                          <p:spTgt spid="1252"/>
                                        </p:tgtEl>
                                        <p:attrNameLst>
                                          <p:attrName>ppt_x</p:attrName>
                                        </p:attrNameLst>
                                      </p:cBhvr>
                                      <p:tavLst>
                                        <p:tav tm="0">
                                          <p:val>
                                            <p:strVal val="0-#ppt_w/2"/>
                                          </p:val>
                                        </p:tav>
                                        <p:tav tm="100000">
                                          <p:val>
                                            <p:strVal val="#ppt_x"/>
                                          </p:val>
                                        </p:tav>
                                      </p:tavLst>
                                    </p:anim>
                                    <p:anim calcmode="lin" valueType="num">
                                      <p:cBhvr additive="base">
                                        <p:cTn id="22" dur="500" fill="hold"/>
                                        <p:tgtEl>
                                          <p:spTgt spid="125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53"/>
                                        </p:tgtEl>
                                        <p:attrNameLst>
                                          <p:attrName>style.visibility</p:attrName>
                                        </p:attrNameLst>
                                      </p:cBhvr>
                                      <p:to>
                                        <p:strVal val="visible"/>
                                      </p:to>
                                    </p:set>
                                    <p:anim calcmode="lin" valueType="num">
                                      <p:cBhvr additive="base">
                                        <p:cTn id="25" dur="500" fill="hold"/>
                                        <p:tgtEl>
                                          <p:spTgt spid="1253"/>
                                        </p:tgtEl>
                                        <p:attrNameLst>
                                          <p:attrName>ppt_x</p:attrName>
                                        </p:attrNameLst>
                                      </p:cBhvr>
                                      <p:tavLst>
                                        <p:tav tm="0">
                                          <p:val>
                                            <p:strVal val="0-#ppt_w/2"/>
                                          </p:val>
                                        </p:tav>
                                        <p:tav tm="100000">
                                          <p:val>
                                            <p:strVal val="#ppt_x"/>
                                          </p:val>
                                        </p:tav>
                                      </p:tavLst>
                                    </p:anim>
                                    <p:anim calcmode="lin" valueType="num">
                                      <p:cBhvr additive="base">
                                        <p:cTn id="26" dur="500" fill="hold"/>
                                        <p:tgtEl>
                                          <p:spTgt spid="125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54"/>
                                        </p:tgtEl>
                                        <p:attrNameLst>
                                          <p:attrName>style.visibility</p:attrName>
                                        </p:attrNameLst>
                                      </p:cBhvr>
                                      <p:to>
                                        <p:strVal val="visible"/>
                                      </p:to>
                                    </p:set>
                                    <p:anim calcmode="lin" valueType="num">
                                      <p:cBhvr additive="base">
                                        <p:cTn id="29" dur="500" fill="hold"/>
                                        <p:tgtEl>
                                          <p:spTgt spid="1254"/>
                                        </p:tgtEl>
                                        <p:attrNameLst>
                                          <p:attrName>ppt_x</p:attrName>
                                        </p:attrNameLst>
                                      </p:cBhvr>
                                      <p:tavLst>
                                        <p:tav tm="0">
                                          <p:val>
                                            <p:strVal val="0-#ppt_w/2"/>
                                          </p:val>
                                        </p:tav>
                                        <p:tav tm="100000">
                                          <p:val>
                                            <p:strVal val="#ppt_x"/>
                                          </p:val>
                                        </p:tav>
                                      </p:tavLst>
                                    </p:anim>
                                    <p:anim calcmode="lin" valueType="num">
                                      <p:cBhvr additive="base">
                                        <p:cTn id="30" dur="500" fill="hold"/>
                                        <p:tgtEl>
                                          <p:spTgt spid="125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55"/>
                                        </p:tgtEl>
                                        <p:attrNameLst>
                                          <p:attrName>style.visibility</p:attrName>
                                        </p:attrNameLst>
                                      </p:cBhvr>
                                      <p:to>
                                        <p:strVal val="visible"/>
                                      </p:to>
                                    </p:set>
                                    <p:anim calcmode="lin" valueType="num">
                                      <p:cBhvr additive="base">
                                        <p:cTn id="33" dur="500" fill="hold"/>
                                        <p:tgtEl>
                                          <p:spTgt spid="1255"/>
                                        </p:tgtEl>
                                        <p:attrNameLst>
                                          <p:attrName>ppt_x</p:attrName>
                                        </p:attrNameLst>
                                      </p:cBhvr>
                                      <p:tavLst>
                                        <p:tav tm="0">
                                          <p:val>
                                            <p:strVal val="0-#ppt_w/2"/>
                                          </p:val>
                                        </p:tav>
                                        <p:tav tm="100000">
                                          <p:val>
                                            <p:strVal val="#ppt_x"/>
                                          </p:val>
                                        </p:tav>
                                      </p:tavLst>
                                    </p:anim>
                                    <p:anim calcmode="lin" valueType="num">
                                      <p:cBhvr additive="base">
                                        <p:cTn id="34" dur="500" fill="hold"/>
                                        <p:tgtEl>
                                          <p:spTgt spid="1255"/>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56"/>
                                        </p:tgtEl>
                                        <p:attrNameLst>
                                          <p:attrName>style.visibility</p:attrName>
                                        </p:attrNameLst>
                                      </p:cBhvr>
                                      <p:to>
                                        <p:strVal val="visible"/>
                                      </p:to>
                                    </p:set>
                                    <p:anim calcmode="lin" valueType="num">
                                      <p:cBhvr additive="base">
                                        <p:cTn id="37" dur="500" fill="hold"/>
                                        <p:tgtEl>
                                          <p:spTgt spid="1256"/>
                                        </p:tgtEl>
                                        <p:attrNameLst>
                                          <p:attrName>ppt_x</p:attrName>
                                        </p:attrNameLst>
                                      </p:cBhvr>
                                      <p:tavLst>
                                        <p:tav tm="0">
                                          <p:val>
                                            <p:strVal val="0-#ppt_w/2"/>
                                          </p:val>
                                        </p:tav>
                                        <p:tav tm="100000">
                                          <p:val>
                                            <p:strVal val="#ppt_x"/>
                                          </p:val>
                                        </p:tav>
                                      </p:tavLst>
                                    </p:anim>
                                    <p:anim calcmode="lin" valueType="num">
                                      <p:cBhvr additive="base">
                                        <p:cTn id="38" dur="500" fill="hold"/>
                                        <p:tgtEl>
                                          <p:spTgt spid="125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57"/>
                                        </p:tgtEl>
                                        <p:attrNameLst>
                                          <p:attrName>style.visibility</p:attrName>
                                        </p:attrNameLst>
                                      </p:cBhvr>
                                      <p:to>
                                        <p:strVal val="visible"/>
                                      </p:to>
                                    </p:set>
                                    <p:anim calcmode="lin" valueType="num">
                                      <p:cBhvr additive="base">
                                        <p:cTn id="41" dur="500" fill="hold"/>
                                        <p:tgtEl>
                                          <p:spTgt spid="1257"/>
                                        </p:tgtEl>
                                        <p:attrNameLst>
                                          <p:attrName>ppt_x</p:attrName>
                                        </p:attrNameLst>
                                      </p:cBhvr>
                                      <p:tavLst>
                                        <p:tav tm="0">
                                          <p:val>
                                            <p:strVal val="0-#ppt_w/2"/>
                                          </p:val>
                                        </p:tav>
                                        <p:tav tm="100000">
                                          <p:val>
                                            <p:strVal val="#ppt_x"/>
                                          </p:val>
                                        </p:tav>
                                      </p:tavLst>
                                    </p:anim>
                                    <p:anim calcmode="lin" valueType="num">
                                      <p:cBhvr additive="base">
                                        <p:cTn id="42" dur="500" fill="hold"/>
                                        <p:tgtEl>
                                          <p:spTgt spid="125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258"/>
                                        </p:tgtEl>
                                        <p:attrNameLst>
                                          <p:attrName>style.visibility</p:attrName>
                                        </p:attrNameLst>
                                      </p:cBhvr>
                                      <p:to>
                                        <p:strVal val="visible"/>
                                      </p:to>
                                    </p:set>
                                    <p:anim calcmode="lin" valueType="num">
                                      <p:cBhvr additive="base">
                                        <p:cTn id="45" dur="500" fill="hold"/>
                                        <p:tgtEl>
                                          <p:spTgt spid="1258"/>
                                        </p:tgtEl>
                                        <p:attrNameLst>
                                          <p:attrName>ppt_x</p:attrName>
                                        </p:attrNameLst>
                                      </p:cBhvr>
                                      <p:tavLst>
                                        <p:tav tm="0">
                                          <p:val>
                                            <p:strVal val="0-#ppt_w/2"/>
                                          </p:val>
                                        </p:tav>
                                        <p:tav tm="100000">
                                          <p:val>
                                            <p:strVal val="#ppt_x"/>
                                          </p:val>
                                        </p:tav>
                                      </p:tavLst>
                                    </p:anim>
                                    <p:anim calcmode="lin" valueType="num">
                                      <p:cBhvr additive="base">
                                        <p:cTn id="46" dur="500" fill="hold"/>
                                        <p:tgtEl>
                                          <p:spTgt spid="125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259"/>
                                        </p:tgtEl>
                                        <p:attrNameLst>
                                          <p:attrName>style.visibility</p:attrName>
                                        </p:attrNameLst>
                                      </p:cBhvr>
                                      <p:to>
                                        <p:strVal val="visible"/>
                                      </p:to>
                                    </p:set>
                                    <p:anim calcmode="lin" valueType="num">
                                      <p:cBhvr additive="base">
                                        <p:cTn id="49" dur="500" fill="hold"/>
                                        <p:tgtEl>
                                          <p:spTgt spid="1259"/>
                                        </p:tgtEl>
                                        <p:attrNameLst>
                                          <p:attrName>ppt_x</p:attrName>
                                        </p:attrNameLst>
                                      </p:cBhvr>
                                      <p:tavLst>
                                        <p:tav tm="0">
                                          <p:val>
                                            <p:strVal val="0-#ppt_w/2"/>
                                          </p:val>
                                        </p:tav>
                                        <p:tav tm="100000">
                                          <p:val>
                                            <p:strVal val="#ppt_x"/>
                                          </p:val>
                                        </p:tav>
                                      </p:tavLst>
                                    </p:anim>
                                    <p:anim calcmode="lin" valueType="num">
                                      <p:cBhvr additive="base">
                                        <p:cTn id="50" dur="500" fill="hold"/>
                                        <p:tgtEl>
                                          <p:spTgt spid="125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260"/>
                                        </p:tgtEl>
                                        <p:attrNameLst>
                                          <p:attrName>style.visibility</p:attrName>
                                        </p:attrNameLst>
                                      </p:cBhvr>
                                      <p:to>
                                        <p:strVal val="visible"/>
                                      </p:to>
                                    </p:set>
                                    <p:anim calcmode="lin" valueType="num">
                                      <p:cBhvr additive="base">
                                        <p:cTn id="55" dur="500" fill="hold"/>
                                        <p:tgtEl>
                                          <p:spTgt spid="1260"/>
                                        </p:tgtEl>
                                        <p:attrNameLst>
                                          <p:attrName>ppt_x</p:attrName>
                                        </p:attrNameLst>
                                      </p:cBhvr>
                                      <p:tavLst>
                                        <p:tav tm="0">
                                          <p:val>
                                            <p:strVal val="1+#ppt_w/2"/>
                                          </p:val>
                                        </p:tav>
                                        <p:tav tm="100000">
                                          <p:val>
                                            <p:strVal val="#ppt_x"/>
                                          </p:val>
                                        </p:tav>
                                      </p:tavLst>
                                    </p:anim>
                                    <p:anim calcmode="lin" valueType="num">
                                      <p:cBhvr additive="base">
                                        <p:cTn id="56" dur="500" fill="hold"/>
                                        <p:tgtEl>
                                          <p:spTgt spid="1260"/>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261"/>
                                        </p:tgtEl>
                                        <p:attrNameLst>
                                          <p:attrName>style.visibility</p:attrName>
                                        </p:attrNameLst>
                                      </p:cBhvr>
                                      <p:to>
                                        <p:strVal val="visible"/>
                                      </p:to>
                                    </p:set>
                                    <p:anim calcmode="lin" valueType="num">
                                      <p:cBhvr additive="base">
                                        <p:cTn id="59" dur="500" fill="hold"/>
                                        <p:tgtEl>
                                          <p:spTgt spid="1261"/>
                                        </p:tgtEl>
                                        <p:attrNameLst>
                                          <p:attrName>ppt_x</p:attrName>
                                        </p:attrNameLst>
                                      </p:cBhvr>
                                      <p:tavLst>
                                        <p:tav tm="0">
                                          <p:val>
                                            <p:strVal val="1+#ppt_w/2"/>
                                          </p:val>
                                        </p:tav>
                                        <p:tav tm="100000">
                                          <p:val>
                                            <p:strVal val="#ppt_x"/>
                                          </p:val>
                                        </p:tav>
                                      </p:tavLst>
                                    </p:anim>
                                    <p:anim calcmode="lin" valueType="num">
                                      <p:cBhvr additive="base">
                                        <p:cTn id="60" dur="500" fill="hold"/>
                                        <p:tgtEl>
                                          <p:spTgt spid="126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262"/>
                                        </p:tgtEl>
                                        <p:attrNameLst>
                                          <p:attrName>style.visibility</p:attrName>
                                        </p:attrNameLst>
                                      </p:cBhvr>
                                      <p:to>
                                        <p:strVal val="visible"/>
                                      </p:to>
                                    </p:set>
                                    <p:anim calcmode="lin" valueType="num">
                                      <p:cBhvr additive="base">
                                        <p:cTn id="63" dur="500" fill="hold"/>
                                        <p:tgtEl>
                                          <p:spTgt spid="1262"/>
                                        </p:tgtEl>
                                        <p:attrNameLst>
                                          <p:attrName>ppt_x</p:attrName>
                                        </p:attrNameLst>
                                      </p:cBhvr>
                                      <p:tavLst>
                                        <p:tav tm="0">
                                          <p:val>
                                            <p:strVal val="1+#ppt_w/2"/>
                                          </p:val>
                                        </p:tav>
                                        <p:tav tm="100000">
                                          <p:val>
                                            <p:strVal val="#ppt_x"/>
                                          </p:val>
                                        </p:tav>
                                      </p:tavLst>
                                    </p:anim>
                                    <p:anim calcmode="lin" valueType="num">
                                      <p:cBhvr additive="base">
                                        <p:cTn id="64" dur="500" fill="hold"/>
                                        <p:tgtEl>
                                          <p:spTgt spid="1262"/>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263"/>
                                        </p:tgtEl>
                                        <p:attrNameLst>
                                          <p:attrName>style.visibility</p:attrName>
                                        </p:attrNameLst>
                                      </p:cBhvr>
                                      <p:to>
                                        <p:strVal val="visible"/>
                                      </p:to>
                                    </p:set>
                                    <p:anim calcmode="lin" valueType="num">
                                      <p:cBhvr additive="base">
                                        <p:cTn id="67" dur="500" fill="hold"/>
                                        <p:tgtEl>
                                          <p:spTgt spid="1263"/>
                                        </p:tgtEl>
                                        <p:attrNameLst>
                                          <p:attrName>ppt_x</p:attrName>
                                        </p:attrNameLst>
                                      </p:cBhvr>
                                      <p:tavLst>
                                        <p:tav tm="0">
                                          <p:val>
                                            <p:strVal val="1+#ppt_w/2"/>
                                          </p:val>
                                        </p:tav>
                                        <p:tav tm="100000">
                                          <p:val>
                                            <p:strVal val="#ppt_x"/>
                                          </p:val>
                                        </p:tav>
                                      </p:tavLst>
                                    </p:anim>
                                    <p:anim calcmode="lin" valueType="num">
                                      <p:cBhvr additive="base">
                                        <p:cTn id="68" dur="500" fill="hold"/>
                                        <p:tgtEl>
                                          <p:spTgt spid="1263"/>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264"/>
                                        </p:tgtEl>
                                        <p:attrNameLst>
                                          <p:attrName>style.visibility</p:attrName>
                                        </p:attrNameLst>
                                      </p:cBhvr>
                                      <p:to>
                                        <p:strVal val="visible"/>
                                      </p:to>
                                    </p:set>
                                    <p:anim calcmode="lin" valueType="num">
                                      <p:cBhvr additive="base">
                                        <p:cTn id="71" dur="500" fill="hold"/>
                                        <p:tgtEl>
                                          <p:spTgt spid="1264"/>
                                        </p:tgtEl>
                                        <p:attrNameLst>
                                          <p:attrName>ppt_x</p:attrName>
                                        </p:attrNameLst>
                                      </p:cBhvr>
                                      <p:tavLst>
                                        <p:tav tm="0">
                                          <p:val>
                                            <p:strVal val="1+#ppt_w/2"/>
                                          </p:val>
                                        </p:tav>
                                        <p:tav tm="100000">
                                          <p:val>
                                            <p:strVal val="#ppt_x"/>
                                          </p:val>
                                        </p:tav>
                                      </p:tavLst>
                                    </p:anim>
                                    <p:anim calcmode="lin" valueType="num">
                                      <p:cBhvr additive="base">
                                        <p:cTn id="72" dur="500" fill="hold"/>
                                        <p:tgtEl>
                                          <p:spTgt spid="1264"/>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265"/>
                                        </p:tgtEl>
                                        <p:attrNameLst>
                                          <p:attrName>style.visibility</p:attrName>
                                        </p:attrNameLst>
                                      </p:cBhvr>
                                      <p:to>
                                        <p:strVal val="visible"/>
                                      </p:to>
                                    </p:set>
                                    <p:anim calcmode="lin" valueType="num">
                                      <p:cBhvr additive="base">
                                        <p:cTn id="75" dur="500" fill="hold"/>
                                        <p:tgtEl>
                                          <p:spTgt spid="1265"/>
                                        </p:tgtEl>
                                        <p:attrNameLst>
                                          <p:attrName>ppt_x</p:attrName>
                                        </p:attrNameLst>
                                      </p:cBhvr>
                                      <p:tavLst>
                                        <p:tav tm="0">
                                          <p:val>
                                            <p:strVal val="1+#ppt_w/2"/>
                                          </p:val>
                                        </p:tav>
                                        <p:tav tm="100000">
                                          <p:val>
                                            <p:strVal val="#ppt_x"/>
                                          </p:val>
                                        </p:tav>
                                      </p:tavLst>
                                    </p:anim>
                                    <p:anim calcmode="lin" valueType="num">
                                      <p:cBhvr additive="base">
                                        <p:cTn id="76" dur="500" fill="hold"/>
                                        <p:tgtEl>
                                          <p:spTgt spid="1265"/>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266"/>
                                        </p:tgtEl>
                                        <p:attrNameLst>
                                          <p:attrName>style.visibility</p:attrName>
                                        </p:attrNameLst>
                                      </p:cBhvr>
                                      <p:to>
                                        <p:strVal val="visible"/>
                                      </p:to>
                                    </p:set>
                                    <p:anim calcmode="lin" valueType="num">
                                      <p:cBhvr additive="base">
                                        <p:cTn id="79" dur="500" fill="hold"/>
                                        <p:tgtEl>
                                          <p:spTgt spid="1266"/>
                                        </p:tgtEl>
                                        <p:attrNameLst>
                                          <p:attrName>ppt_x</p:attrName>
                                        </p:attrNameLst>
                                      </p:cBhvr>
                                      <p:tavLst>
                                        <p:tav tm="0">
                                          <p:val>
                                            <p:strVal val="1+#ppt_w/2"/>
                                          </p:val>
                                        </p:tav>
                                        <p:tav tm="100000">
                                          <p:val>
                                            <p:strVal val="#ppt_x"/>
                                          </p:val>
                                        </p:tav>
                                      </p:tavLst>
                                    </p:anim>
                                    <p:anim calcmode="lin" valueType="num">
                                      <p:cBhvr additive="base">
                                        <p:cTn id="80" dur="500" fill="hold"/>
                                        <p:tgtEl>
                                          <p:spTgt spid="1266"/>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267"/>
                                        </p:tgtEl>
                                        <p:attrNameLst>
                                          <p:attrName>style.visibility</p:attrName>
                                        </p:attrNameLst>
                                      </p:cBhvr>
                                      <p:to>
                                        <p:strVal val="visible"/>
                                      </p:to>
                                    </p:set>
                                    <p:anim calcmode="lin" valueType="num">
                                      <p:cBhvr additive="base">
                                        <p:cTn id="83" dur="500" fill="hold"/>
                                        <p:tgtEl>
                                          <p:spTgt spid="1267"/>
                                        </p:tgtEl>
                                        <p:attrNameLst>
                                          <p:attrName>ppt_x</p:attrName>
                                        </p:attrNameLst>
                                      </p:cBhvr>
                                      <p:tavLst>
                                        <p:tav tm="0">
                                          <p:val>
                                            <p:strVal val="1+#ppt_w/2"/>
                                          </p:val>
                                        </p:tav>
                                        <p:tav tm="100000">
                                          <p:val>
                                            <p:strVal val="#ppt_x"/>
                                          </p:val>
                                        </p:tav>
                                      </p:tavLst>
                                    </p:anim>
                                    <p:anim calcmode="lin" valueType="num">
                                      <p:cBhvr additive="base">
                                        <p:cTn id="84" dur="500" fill="hold"/>
                                        <p:tgtEl>
                                          <p:spTgt spid="1267"/>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268"/>
                                        </p:tgtEl>
                                        <p:attrNameLst>
                                          <p:attrName>style.visibility</p:attrName>
                                        </p:attrNameLst>
                                      </p:cBhvr>
                                      <p:to>
                                        <p:strVal val="visible"/>
                                      </p:to>
                                    </p:set>
                                    <p:anim calcmode="lin" valueType="num">
                                      <p:cBhvr additive="base">
                                        <p:cTn id="87" dur="500" fill="hold"/>
                                        <p:tgtEl>
                                          <p:spTgt spid="1268"/>
                                        </p:tgtEl>
                                        <p:attrNameLst>
                                          <p:attrName>ppt_x</p:attrName>
                                        </p:attrNameLst>
                                      </p:cBhvr>
                                      <p:tavLst>
                                        <p:tav tm="0">
                                          <p:val>
                                            <p:strVal val="1+#ppt_w/2"/>
                                          </p:val>
                                        </p:tav>
                                        <p:tav tm="100000">
                                          <p:val>
                                            <p:strVal val="#ppt_x"/>
                                          </p:val>
                                        </p:tav>
                                      </p:tavLst>
                                    </p:anim>
                                    <p:anim calcmode="lin" valueType="num">
                                      <p:cBhvr additive="base">
                                        <p:cTn id="88" dur="500" fill="hold"/>
                                        <p:tgtEl>
                                          <p:spTgt spid="1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 grpId="0" animBg="1"/>
      <p:bldP spid="1252" grpId="0"/>
      <p:bldP spid="1253" grpId="0"/>
      <p:bldP spid="1254" grpId="0" animBg="1"/>
      <p:bldP spid="1255" grpId="0"/>
      <p:bldP spid="1256" grpId="0"/>
      <p:bldP spid="1257" grpId="0" animBg="1"/>
      <p:bldP spid="1258" grpId="0"/>
      <p:bldP spid="1259" grpId="0"/>
      <p:bldP spid="1260" grpId="0" animBg="1"/>
      <p:bldP spid="1261" grpId="0"/>
      <p:bldP spid="1262" grpId="0"/>
      <p:bldP spid="1263" grpId="0" animBg="1"/>
      <p:bldP spid="1264" grpId="0"/>
      <p:bldP spid="1265" grpId="0"/>
      <p:bldP spid="1266" grpId="0" animBg="1"/>
      <p:bldP spid="1267" grpId="0"/>
      <p:bldP spid="12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34" name="Google Shape;1344;p95">
            <a:extLst>
              <a:ext uri="{FF2B5EF4-FFF2-40B4-BE49-F238E27FC236}">
                <a16:creationId xmlns:a16="http://schemas.microsoft.com/office/drawing/2014/main" id="{B9895937-B883-4AC7-8ADD-85F17DBEF142}"/>
              </a:ext>
            </a:extLst>
          </p:cNvPr>
          <p:cNvSpPr txBox="1"/>
          <p:nvPr/>
        </p:nvSpPr>
        <p:spPr>
          <a:xfrm>
            <a:off x="117150" y="2072967"/>
            <a:ext cx="8150700" cy="1246465"/>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SzPts val="2500"/>
              <a:buChar char="-"/>
            </a:pPr>
            <a:r>
              <a:rPr lang="en-US" sz="2000"/>
              <a:t>Hay nói cách khác: lớp sẽ khởi tạo duy nhất một lần đầu tiên, những lần sau sẽ gọi lại instance đã tạo,đảm bảo việc chỉ có một instance được tạo cho toàn ứng dụng</a:t>
            </a:r>
            <a:endParaRPr sz="2000" dirty="0"/>
          </a:p>
        </p:txBody>
      </p:sp>
      <p:sp>
        <p:nvSpPr>
          <p:cNvPr id="1314" name="Google Shape;1314;p95"/>
          <p:cNvSpPr/>
          <p:nvPr/>
        </p:nvSpPr>
        <p:spPr>
          <a:xfrm>
            <a:off x="-8" y="-3543"/>
            <a:ext cx="75894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5"/>
          <p:cNvSpPr/>
          <p:nvPr/>
        </p:nvSpPr>
        <p:spPr>
          <a:xfrm>
            <a:off x="-50" y="-3543"/>
            <a:ext cx="5757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5">
            <a:hlinkClick r:id="" action="ppaction://noaction"/>
          </p:cNvPr>
          <p:cNvSpPr/>
          <p:nvPr/>
        </p:nvSpPr>
        <p:spPr>
          <a:xfrm>
            <a:off x="575891" y="-3543"/>
            <a:ext cx="1168800" cy="224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5">
            <a:hlinkClick r:id="" action="ppaction://noaction"/>
          </p:cNvPr>
          <p:cNvSpPr/>
          <p:nvPr/>
        </p:nvSpPr>
        <p:spPr>
          <a:xfrm>
            <a:off x="1752590" y="-3543"/>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5">
            <a:hlinkClick r:id="" action="ppaction://noaction"/>
          </p:cNvPr>
          <p:cNvSpPr/>
          <p:nvPr/>
        </p:nvSpPr>
        <p:spPr>
          <a:xfrm>
            <a:off x="2913726" y="-3543"/>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5">
            <a:hlinkClick r:id="" action="ppaction://noaction"/>
          </p:cNvPr>
          <p:cNvSpPr/>
          <p:nvPr/>
        </p:nvSpPr>
        <p:spPr>
          <a:xfrm>
            <a:off x="4082643" y="-3543"/>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5">
            <a:hlinkClick r:id="" action="ppaction://noaction"/>
          </p:cNvPr>
          <p:cNvSpPr/>
          <p:nvPr/>
        </p:nvSpPr>
        <p:spPr>
          <a:xfrm>
            <a:off x="5251560" y="-3543"/>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95"/>
          <p:cNvGrpSpPr/>
          <p:nvPr/>
        </p:nvGrpSpPr>
        <p:grpSpPr>
          <a:xfrm>
            <a:off x="197960" y="48045"/>
            <a:ext cx="179931" cy="113492"/>
            <a:chOff x="285677" y="4429254"/>
            <a:chExt cx="216784" cy="199039"/>
          </a:xfrm>
        </p:grpSpPr>
        <p:sp>
          <p:nvSpPr>
            <p:cNvPr id="1322" name="Google Shape;1322;p9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95">
            <a:hlinkClick r:id="" action="ppaction://noaction"/>
          </p:cNvPr>
          <p:cNvSpPr/>
          <p:nvPr/>
        </p:nvSpPr>
        <p:spPr>
          <a:xfrm>
            <a:off x="-40" y="-6437"/>
            <a:ext cx="575700" cy="2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5">
            <a:hlinkClick r:id="" action="ppaction://noaction"/>
          </p:cNvPr>
          <p:cNvSpPr/>
          <p:nvPr/>
        </p:nvSpPr>
        <p:spPr>
          <a:xfrm>
            <a:off x="6420470" y="-3543"/>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5"/>
          <p:cNvSpPr txBox="1"/>
          <p:nvPr/>
        </p:nvSpPr>
        <p:spPr>
          <a:xfrm>
            <a:off x="859577" y="48722"/>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334" name="Google Shape;1334;p95"/>
          <p:cNvSpPr txBox="1"/>
          <p:nvPr/>
        </p:nvSpPr>
        <p:spPr>
          <a:xfrm>
            <a:off x="2028603" y="48751"/>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335" name="Google Shape;1335;p95"/>
          <p:cNvSpPr txBox="1"/>
          <p:nvPr/>
        </p:nvSpPr>
        <p:spPr>
          <a:xfrm>
            <a:off x="3112866" y="48751"/>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336" name="Google Shape;1336;p95"/>
          <p:cNvSpPr txBox="1"/>
          <p:nvPr/>
        </p:nvSpPr>
        <p:spPr>
          <a:xfrm>
            <a:off x="4281788" y="48708"/>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337" name="Google Shape;1337;p95"/>
          <p:cNvSpPr txBox="1"/>
          <p:nvPr/>
        </p:nvSpPr>
        <p:spPr>
          <a:xfrm>
            <a:off x="5535357" y="48751"/>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338" name="Google Shape;1338;p95"/>
          <p:cNvSpPr txBox="1"/>
          <p:nvPr/>
        </p:nvSpPr>
        <p:spPr>
          <a:xfrm>
            <a:off x="6619610" y="48751"/>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339" name="Google Shape;1339;p95">
            <a:hlinkClick r:id="" action="ppaction://noaction"/>
          </p:cNvPr>
          <p:cNvSpPr/>
          <p:nvPr/>
        </p:nvSpPr>
        <p:spPr>
          <a:xfrm>
            <a:off x="7589401" y="-4917"/>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5"/>
          <p:cNvSpPr txBox="1"/>
          <p:nvPr/>
        </p:nvSpPr>
        <p:spPr>
          <a:xfrm>
            <a:off x="7589400" y="48123"/>
            <a:ext cx="1554600" cy="114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344" name="Google Shape;1344;p95"/>
          <p:cNvSpPr txBox="1"/>
          <p:nvPr/>
        </p:nvSpPr>
        <p:spPr>
          <a:xfrm>
            <a:off x="152276" y="826502"/>
            <a:ext cx="8150700" cy="1246465"/>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SzPts val="2500"/>
              <a:buChar char="-"/>
            </a:pPr>
            <a:r>
              <a:rPr lang="vi" sz="2000" dirty="0"/>
              <a:t>Singleton </a:t>
            </a:r>
            <a:r>
              <a:rPr lang="vi" sz="2000" dirty="0">
                <a:solidFill>
                  <a:srgbClr val="202124"/>
                </a:solidFill>
                <a:highlight>
                  <a:schemeClr val="lt1"/>
                </a:highlight>
              </a:rPr>
              <a:t>là một mẫu thiết kế đảm bảo rằng </a:t>
            </a:r>
            <a:r>
              <a:rPr lang="vi" sz="2000" b="1" dirty="0">
                <a:solidFill>
                  <a:srgbClr val="202124"/>
                </a:solidFill>
                <a:highlight>
                  <a:schemeClr val="lt1"/>
                </a:highlight>
              </a:rPr>
              <a:t>mỗi lớp</a:t>
            </a:r>
            <a:r>
              <a:rPr lang="vi" sz="2000" dirty="0">
                <a:solidFill>
                  <a:srgbClr val="202124"/>
                </a:solidFill>
                <a:highlight>
                  <a:schemeClr val="lt1"/>
                </a:highlight>
              </a:rPr>
              <a:t> sẽ chỉ có </a:t>
            </a:r>
            <a:r>
              <a:rPr lang="vi" sz="2000" b="1" dirty="0">
                <a:solidFill>
                  <a:srgbClr val="202124"/>
                </a:solidFill>
                <a:highlight>
                  <a:schemeClr val="lt1"/>
                </a:highlight>
              </a:rPr>
              <a:t>duy nhất một instance,</a:t>
            </a:r>
            <a:r>
              <a:rPr lang="vi" sz="2000" dirty="0"/>
              <a:t> đ</a:t>
            </a:r>
            <a:r>
              <a:rPr lang="vi" sz="2000" dirty="0">
                <a:solidFill>
                  <a:srgbClr val="202124"/>
                </a:solidFill>
                <a:highlight>
                  <a:schemeClr val="lt1"/>
                </a:highlight>
              </a:rPr>
              <a:t>ồng thời cung cấp </a:t>
            </a:r>
            <a:r>
              <a:rPr lang="vi" sz="2000" b="1" dirty="0">
                <a:solidFill>
                  <a:srgbClr val="202124"/>
                </a:solidFill>
                <a:highlight>
                  <a:schemeClr val="lt1"/>
                </a:highlight>
              </a:rPr>
              <a:t>một điểm truy cập toàn cục</a:t>
            </a:r>
            <a:r>
              <a:rPr lang="vi" sz="2000" dirty="0">
                <a:solidFill>
                  <a:srgbClr val="202124"/>
                </a:solidFill>
                <a:highlight>
                  <a:schemeClr val="lt1"/>
                </a:highlight>
              </a:rPr>
              <a:t> cho instance này</a:t>
            </a:r>
            <a:endParaRPr sz="2000" dirty="0"/>
          </a:p>
        </p:txBody>
      </p:sp>
      <p:pic>
        <p:nvPicPr>
          <p:cNvPr id="1345" name="Google Shape;1345;p95"/>
          <p:cNvPicPr preferRelativeResize="0"/>
          <p:nvPr/>
        </p:nvPicPr>
        <p:blipFill>
          <a:blip r:embed="rId3">
            <a:alphaModFix/>
          </a:blip>
          <a:stretch>
            <a:fillRect/>
          </a:stretch>
        </p:blipFill>
        <p:spPr>
          <a:xfrm>
            <a:off x="1076170" y="887998"/>
            <a:ext cx="6858000" cy="3429000"/>
          </a:xfrm>
          <a:prstGeom prst="rect">
            <a:avLst/>
          </a:prstGeom>
          <a:noFill/>
          <a:ln>
            <a:noFill/>
          </a:ln>
        </p:spPr>
      </p:pic>
      <p:sp>
        <p:nvSpPr>
          <p:cNvPr id="35" name="Google Shape;829;p81">
            <a:extLst>
              <a:ext uri="{FF2B5EF4-FFF2-40B4-BE49-F238E27FC236}">
                <a16:creationId xmlns:a16="http://schemas.microsoft.com/office/drawing/2014/main" id="{64910F84-1797-4719-86E1-2AEB78F739FA}"/>
              </a:ext>
            </a:extLst>
          </p:cNvPr>
          <p:cNvSpPr txBox="1"/>
          <p:nvPr/>
        </p:nvSpPr>
        <p:spPr>
          <a:xfrm>
            <a:off x="182880" y="274320"/>
            <a:ext cx="2877300" cy="387900"/>
          </a:xfrm>
          <a:prstGeom prst="rect">
            <a:avLst/>
          </a:prstGeom>
          <a:noFill/>
          <a:ln>
            <a:noFill/>
          </a:ln>
        </p:spPr>
        <p:txBody>
          <a:bodyPr spcFirstLastPara="1" wrap="square" lIns="91425" tIns="91425" rIns="91425" bIns="91425" anchor="ctr" anchorCtr="0">
            <a:noAutofit/>
          </a:bodyPr>
          <a:lstStyle/>
          <a:p>
            <a:pPr marL="338328" lvl="0" indent="-287528" algn="l" rtl="0">
              <a:spcBef>
                <a:spcPts val="0"/>
              </a:spcBef>
              <a:spcAft>
                <a:spcPts val="0"/>
              </a:spcAft>
              <a:buSzPts val="2800"/>
              <a:buAutoNum type="arabicPeriod"/>
            </a:pPr>
            <a:r>
              <a:rPr lang="en-US" sz="2800" b="1" dirty="0"/>
              <a:t> </a:t>
            </a:r>
            <a:r>
              <a:rPr lang="vi" sz="2800" b="1" dirty="0"/>
              <a:t>Định nghĩa</a:t>
            </a:r>
            <a:endParaRPr sz="2800" b="1" dirty="0">
              <a:solidFill>
                <a:srgbClr val="000000"/>
              </a:solidFill>
            </a:endParaRPr>
          </a:p>
        </p:txBody>
      </p:sp>
      <p:sp>
        <p:nvSpPr>
          <p:cNvPr id="36" name="Google Shape;858;p81">
            <a:extLst>
              <a:ext uri="{FF2B5EF4-FFF2-40B4-BE49-F238E27FC236}">
                <a16:creationId xmlns:a16="http://schemas.microsoft.com/office/drawing/2014/main" id="{86B4F076-8F81-4E67-9B3C-B6786AB26F4A}"/>
              </a:ext>
            </a:extLst>
          </p:cNvPr>
          <p:cNvSpPr/>
          <p:nvPr/>
        </p:nvSpPr>
        <p:spPr>
          <a:xfrm>
            <a:off x="377891" y="628865"/>
            <a:ext cx="109728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7;p81">
            <a:extLst>
              <a:ext uri="{FF2B5EF4-FFF2-40B4-BE49-F238E27FC236}">
                <a16:creationId xmlns:a16="http://schemas.microsoft.com/office/drawing/2014/main" id="{0EFB6249-C68B-46A7-B059-EBCBC8CB9FE5}"/>
              </a:ext>
            </a:extLst>
          </p:cNvPr>
          <p:cNvSpPr/>
          <p:nvPr/>
        </p:nvSpPr>
        <p:spPr>
          <a:xfrm>
            <a:off x="1475171" y="628865"/>
            <a:ext cx="109728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44"/>
                                        </p:tgtEl>
                                        <p:attrNameLst>
                                          <p:attrName>style.visibility</p:attrName>
                                        </p:attrNameLst>
                                      </p:cBhvr>
                                      <p:to>
                                        <p:strVal val="visible"/>
                                      </p:to>
                                    </p:set>
                                    <p:animEffect transition="in" filter="barn(inVertical)">
                                      <p:cBhvr>
                                        <p:cTn id="7" dur="500"/>
                                        <p:tgtEl>
                                          <p:spTgt spid="1344"/>
                                        </p:tgtEl>
                                      </p:cBhvr>
                                    </p:animEffect>
                                  </p:childTnLst>
                                  <p:subTnLst>
                                    <p:set>
                                      <p:cBhvr override="childStyle">
                                        <p:cTn dur="1" fill="hold" display="0" masterRel="nextClick" afterEffect="1"/>
                                        <p:tgtEl>
                                          <p:spTgt spid="1344"/>
                                        </p:tgtEl>
                                        <p:attrNameLst>
                                          <p:attrName>style.visibility</p:attrName>
                                        </p:attrNameLst>
                                      </p:cBhvr>
                                      <p:to>
                                        <p:strVal val="hidden"/>
                                      </p:to>
                                    </p:set>
                                  </p:subTnLst>
                                </p:cTn>
                              </p:par>
                              <p:par>
                                <p:cTn id="8" presetID="16" presetClass="entr" presetSubtype="2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6" presetClass="entr" presetSubtype="42" fill="hold" nodeType="clickEffect">
                                  <p:stCondLst>
                                    <p:cond delay="0"/>
                                  </p:stCondLst>
                                  <p:childTnLst>
                                    <p:set>
                                      <p:cBhvr>
                                        <p:cTn id="14" dur="1" fill="hold">
                                          <p:stCondLst>
                                            <p:cond delay="0"/>
                                          </p:stCondLst>
                                        </p:cTn>
                                        <p:tgtEl>
                                          <p:spTgt spid="1345"/>
                                        </p:tgtEl>
                                        <p:attrNameLst>
                                          <p:attrName>style.visibility</p:attrName>
                                        </p:attrNameLst>
                                      </p:cBhvr>
                                      <p:to>
                                        <p:strVal val="visible"/>
                                      </p:to>
                                    </p:set>
                                    <p:animEffect transition="in" filter="barn(outHorizontal)">
                                      <p:cBhvr>
                                        <p:cTn id="15" dur="500"/>
                                        <p:tgtEl>
                                          <p:spTgt spid="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3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96">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6"/>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352" name="Google Shape;1352;p96"/>
          <p:cNvSpPr/>
          <p:nvPr/>
        </p:nvSpPr>
        <p:spPr>
          <a:xfrm>
            <a:off x="-8" y="-3536"/>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6"/>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6">
            <a:hlinkClick r:id="" action="ppaction://noaction"/>
          </p:cNvPr>
          <p:cNvSpPr/>
          <p:nvPr/>
        </p:nvSpPr>
        <p:spPr>
          <a:xfrm>
            <a:off x="575902"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6">
            <a:hlinkClick r:id="" action="ppaction://noaction"/>
          </p:cNvPr>
          <p:cNvSpPr/>
          <p:nvPr/>
        </p:nvSpPr>
        <p:spPr>
          <a:xfrm>
            <a:off x="1744841" y="-3536"/>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6">
            <a:hlinkClick r:id="" action="ppaction://noaction"/>
          </p:cNvPr>
          <p:cNvSpPr/>
          <p:nvPr/>
        </p:nvSpPr>
        <p:spPr>
          <a:xfrm>
            <a:off x="2913780"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6">
            <a:hlinkClick r:id="" action="ppaction://noaction"/>
          </p:cNvPr>
          <p:cNvSpPr/>
          <p:nvPr/>
        </p:nvSpPr>
        <p:spPr>
          <a:xfrm>
            <a:off x="408271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6">
            <a:hlinkClick r:id="" action="ppaction://noaction"/>
          </p:cNvPr>
          <p:cNvSpPr/>
          <p:nvPr/>
        </p:nvSpPr>
        <p:spPr>
          <a:xfrm>
            <a:off x="5251658"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96"/>
          <p:cNvGrpSpPr/>
          <p:nvPr/>
        </p:nvGrpSpPr>
        <p:grpSpPr>
          <a:xfrm>
            <a:off x="197959" y="48761"/>
            <a:ext cx="179931" cy="113771"/>
            <a:chOff x="285677" y="4429254"/>
            <a:chExt cx="216784" cy="199039"/>
          </a:xfrm>
        </p:grpSpPr>
        <p:sp>
          <p:nvSpPr>
            <p:cNvPr id="1360" name="Google Shape;1360;p9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96">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6">
            <a:hlinkClick r:id="" action="ppaction://noaction"/>
          </p:cNvPr>
          <p:cNvSpPr/>
          <p:nvPr/>
        </p:nvSpPr>
        <p:spPr>
          <a:xfrm>
            <a:off x="642058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6"/>
          <p:cNvSpPr txBox="1"/>
          <p:nvPr/>
        </p:nvSpPr>
        <p:spPr>
          <a:xfrm>
            <a:off x="851812" y="48845"/>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372" name="Google Shape;1372;p96"/>
          <p:cNvSpPr txBox="1"/>
          <p:nvPr/>
        </p:nvSpPr>
        <p:spPr>
          <a:xfrm>
            <a:off x="202085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373" name="Google Shape;1373;p96"/>
          <p:cNvSpPr txBox="1"/>
          <p:nvPr/>
        </p:nvSpPr>
        <p:spPr>
          <a:xfrm>
            <a:off x="310514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374" name="Google Shape;1374;p96"/>
          <p:cNvSpPr txBox="1"/>
          <p:nvPr/>
        </p:nvSpPr>
        <p:spPr>
          <a:xfrm>
            <a:off x="4274086" y="48831"/>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375" name="Google Shape;1375;p96"/>
          <p:cNvSpPr txBox="1"/>
          <p:nvPr/>
        </p:nvSpPr>
        <p:spPr>
          <a:xfrm>
            <a:off x="552767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376" name="Google Shape;1376;p96"/>
          <p:cNvSpPr txBox="1"/>
          <p:nvPr/>
        </p:nvSpPr>
        <p:spPr>
          <a:xfrm>
            <a:off x="661195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1380" name="Google Shape;1380;p96"/>
          <p:cNvPicPr preferRelativeResize="0"/>
          <p:nvPr/>
        </p:nvPicPr>
        <p:blipFill>
          <a:blip r:embed="rId3">
            <a:alphaModFix/>
          </a:blip>
          <a:stretch>
            <a:fillRect/>
          </a:stretch>
        </p:blipFill>
        <p:spPr>
          <a:xfrm>
            <a:off x="2080450" y="645513"/>
            <a:ext cx="4983100" cy="3985275"/>
          </a:xfrm>
          <a:prstGeom prst="rect">
            <a:avLst/>
          </a:prstGeom>
          <a:noFill/>
          <a:ln>
            <a:noFill/>
          </a:ln>
        </p:spPr>
      </p:pic>
      <p:sp>
        <p:nvSpPr>
          <p:cNvPr id="1381" name="Google Shape;1381;p96"/>
          <p:cNvSpPr/>
          <p:nvPr/>
        </p:nvSpPr>
        <p:spPr>
          <a:xfrm>
            <a:off x="5117125" y="2303575"/>
            <a:ext cx="2277200" cy="459325"/>
          </a:xfrm>
          <a:custGeom>
            <a:avLst/>
            <a:gdLst/>
            <a:ahLst/>
            <a:cxnLst/>
            <a:rect l="l" t="t" r="r" b="b"/>
            <a:pathLst>
              <a:path w="91088" h="18373" extrusionOk="0">
                <a:moveTo>
                  <a:pt x="0" y="16530"/>
                </a:moveTo>
                <a:cubicBezTo>
                  <a:pt x="19874" y="19179"/>
                  <a:pt x="40390" y="18931"/>
                  <a:pt x="60139" y="15475"/>
                </a:cubicBezTo>
                <a:cubicBezTo>
                  <a:pt x="71500" y="13487"/>
                  <a:pt x="91088" y="11534"/>
                  <a:pt x="91088" y="0"/>
                </a:cubicBezTo>
              </a:path>
            </a:pathLst>
          </a:custGeom>
          <a:noFill/>
          <a:ln w="9525" cap="flat" cmpd="sng">
            <a:solidFill>
              <a:schemeClr val="dk2"/>
            </a:solidFill>
            <a:prstDash val="solid"/>
            <a:round/>
            <a:headEnd type="none" w="med" len="med"/>
            <a:tailEnd type="none" w="med" len="med"/>
          </a:ln>
        </p:spPr>
      </p:sp>
      <p:sp>
        <p:nvSpPr>
          <p:cNvPr id="1382" name="Google Shape;1382;p96"/>
          <p:cNvSpPr/>
          <p:nvPr/>
        </p:nvSpPr>
        <p:spPr>
          <a:xfrm>
            <a:off x="2002588" y="3033350"/>
            <a:ext cx="729750" cy="457200"/>
          </a:xfrm>
          <a:custGeom>
            <a:avLst/>
            <a:gdLst/>
            <a:ahLst/>
            <a:cxnLst/>
            <a:rect l="l" t="t" r="r" b="b"/>
            <a:pathLst>
              <a:path w="29190" h="18288" extrusionOk="0">
                <a:moveTo>
                  <a:pt x="29190" y="0"/>
                </a:moveTo>
                <a:cubicBezTo>
                  <a:pt x="21557" y="588"/>
                  <a:pt x="12659" y="-212"/>
                  <a:pt x="6682" y="4572"/>
                </a:cubicBezTo>
                <a:cubicBezTo>
                  <a:pt x="2711" y="7750"/>
                  <a:pt x="0" y="13202"/>
                  <a:pt x="0" y="18288"/>
                </a:cubicBezTo>
              </a:path>
            </a:pathLst>
          </a:custGeom>
          <a:noFill/>
          <a:ln w="9525" cap="flat" cmpd="sng">
            <a:solidFill>
              <a:schemeClr val="dk2"/>
            </a:solidFill>
            <a:prstDash val="solid"/>
            <a:round/>
            <a:headEnd type="none" w="med" len="med"/>
            <a:tailEnd type="none" w="med" len="med"/>
          </a:ln>
        </p:spPr>
      </p:sp>
      <p:sp>
        <p:nvSpPr>
          <p:cNvPr id="1383" name="Google Shape;1383;p96"/>
          <p:cNvSpPr/>
          <p:nvPr/>
        </p:nvSpPr>
        <p:spPr>
          <a:xfrm>
            <a:off x="2092171" y="2216315"/>
            <a:ext cx="668086" cy="71244"/>
          </a:xfrm>
          <a:custGeom>
            <a:avLst/>
            <a:gdLst/>
            <a:ahLst/>
            <a:cxnLst/>
            <a:rect l="l" t="t" r="r" b="b"/>
            <a:pathLst>
              <a:path w="29190" h="7543" extrusionOk="0">
                <a:moveTo>
                  <a:pt x="0" y="0"/>
                </a:moveTo>
                <a:cubicBezTo>
                  <a:pt x="8487" y="5304"/>
                  <a:pt x="19318" y="8681"/>
                  <a:pt x="29190" y="7034"/>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1384" name="Google Shape;1384;p96"/>
          <p:cNvSpPr txBox="1"/>
          <p:nvPr/>
        </p:nvSpPr>
        <p:spPr>
          <a:xfrm>
            <a:off x="258362" y="1496751"/>
            <a:ext cx="1882500" cy="92791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solidFill>
                  <a:srgbClr val="434343"/>
                </a:solidFill>
              </a:rPr>
              <a:t>Nơi chứa một instance duy nhất của Singleton</a:t>
            </a:r>
            <a:endParaRPr>
              <a:solidFill>
                <a:srgbClr val="434343"/>
              </a:solidFill>
            </a:endParaRPr>
          </a:p>
        </p:txBody>
      </p:sp>
      <p:sp>
        <p:nvSpPr>
          <p:cNvPr id="1385" name="Google Shape;1385;p96"/>
          <p:cNvSpPr txBox="1"/>
          <p:nvPr/>
        </p:nvSpPr>
        <p:spPr>
          <a:xfrm>
            <a:off x="269065" y="3490550"/>
            <a:ext cx="2189060" cy="43239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solidFill>
                  <a:srgbClr val="434343"/>
                </a:solidFill>
              </a:rPr>
              <a:t>Trả về uniqueInstance.</a:t>
            </a:r>
            <a:endParaRPr>
              <a:solidFill>
                <a:srgbClr val="434343"/>
              </a:solidFill>
            </a:endParaRPr>
          </a:p>
        </p:txBody>
      </p:sp>
      <p:sp>
        <p:nvSpPr>
          <p:cNvPr id="1386" name="Google Shape;1386;p96"/>
          <p:cNvSpPr txBox="1"/>
          <p:nvPr/>
        </p:nvSpPr>
        <p:spPr>
          <a:xfrm>
            <a:off x="6637890" y="1787791"/>
            <a:ext cx="2189059" cy="1918957"/>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dirty="0">
                <a:solidFill>
                  <a:srgbClr val="434343"/>
                </a:solidFill>
              </a:rPr>
              <a:t>Constructor của lớp Singleton được định nghĩa thành </a:t>
            </a:r>
            <a:r>
              <a:rPr lang="vi" i="1" dirty="0">
                <a:solidFill>
                  <a:srgbClr val="434343"/>
                </a:solidFill>
              </a:rPr>
              <a:t>protected hoặc private</a:t>
            </a:r>
            <a:r>
              <a:rPr lang="vi" dirty="0">
                <a:solidFill>
                  <a:srgbClr val="434343"/>
                </a:solidFill>
              </a:rPr>
              <a:t> để người dùng không </a:t>
            </a:r>
            <a:r>
              <a:rPr lang="vi" i="1" dirty="0">
                <a:solidFill>
                  <a:srgbClr val="434343"/>
                </a:solidFill>
              </a:rPr>
              <a:t>thể tạo thực thể trực tiếp</a:t>
            </a:r>
            <a:r>
              <a:rPr lang="vi" dirty="0">
                <a:solidFill>
                  <a:srgbClr val="434343"/>
                </a:solidFill>
              </a:rPr>
              <a:t> từ bên ngoài lớp.</a:t>
            </a:r>
            <a:endParaRPr dirty="0">
              <a:solidFill>
                <a:srgbClr val="434343"/>
              </a:solidFill>
            </a:endParaRPr>
          </a:p>
        </p:txBody>
      </p:sp>
      <p:sp>
        <p:nvSpPr>
          <p:cNvPr id="39" name="Google Shape;893;p82" descr="2" title="2">
            <a:extLst>
              <a:ext uri="{FF2B5EF4-FFF2-40B4-BE49-F238E27FC236}">
                <a16:creationId xmlns:a16="http://schemas.microsoft.com/office/drawing/2014/main" id="{4E1711E2-CC75-4878-9F30-81FB19D871FE}"/>
              </a:ext>
            </a:extLst>
          </p:cNvPr>
          <p:cNvSpPr txBox="1"/>
          <p:nvPr/>
        </p:nvSpPr>
        <p:spPr>
          <a:xfrm>
            <a:off x="182880" y="274320"/>
            <a:ext cx="2317500" cy="3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800" b="1"/>
              <a:t>2. Sơ đồ</a:t>
            </a:r>
            <a:endParaRPr sz="2800" b="1">
              <a:solidFill>
                <a:srgbClr val="000000"/>
              </a:solidFill>
            </a:endParaRPr>
          </a:p>
        </p:txBody>
      </p:sp>
      <p:sp>
        <p:nvSpPr>
          <p:cNvPr id="40" name="Google Shape;894;p82">
            <a:extLst>
              <a:ext uri="{FF2B5EF4-FFF2-40B4-BE49-F238E27FC236}">
                <a16:creationId xmlns:a16="http://schemas.microsoft.com/office/drawing/2014/main" id="{9F40ED36-DC85-4386-9ADD-B22480B1C363}"/>
              </a:ext>
            </a:extLst>
          </p:cNvPr>
          <p:cNvSpPr/>
          <p:nvPr/>
        </p:nvSpPr>
        <p:spPr>
          <a:xfrm>
            <a:off x="987345" y="619294"/>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5;p82">
            <a:extLst>
              <a:ext uri="{FF2B5EF4-FFF2-40B4-BE49-F238E27FC236}">
                <a16:creationId xmlns:a16="http://schemas.microsoft.com/office/drawing/2014/main" id="{E6643008-7410-4E31-951D-266825A61C6D}"/>
              </a:ext>
            </a:extLst>
          </p:cNvPr>
          <p:cNvSpPr/>
          <p:nvPr/>
        </p:nvSpPr>
        <p:spPr>
          <a:xfrm>
            <a:off x="258362" y="619294"/>
            <a:ext cx="73152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80"/>
                                        </p:tgtEl>
                                        <p:attrNameLst>
                                          <p:attrName>style.visibility</p:attrName>
                                        </p:attrNameLst>
                                      </p:cBhvr>
                                      <p:to>
                                        <p:strVal val="visible"/>
                                      </p:to>
                                    </p:set>
                                    <p:anim calcmode="lin" valueType="num">
                                      <p:cBhvr>
                                        <p:cTn id="7" dur="1000" fill="hold"/>
                                        <p:tgtEl>
                                          <p:spTgt spid="1380"/>
                                        </p:tgtEl>
                                        <p:attrNameLst>
                                          <p:attrName>ppt_w</p:attrName>
                                        </p:attrNameLst>
                                      </p:cBhvr>
                                      <p:tavLst>
                                        <p:tav tm="0">
                                          <p:val>
                                            <p:fltVal val="0"/>
                                          </p:val>
                                        </p:tav>
                                        <p:tav tm="100000">
                                          <p:val>
                                            <p:strVal val="#ppt_w"/>
                                          </p:val>
                                        </p:tav>
                                      </p:tavLst>
                                    </p:anim>
                                    <p:anim calcmode="lin" valueType="num">
                                      <p:cBhvr>
                                        <p:cTn id="8" dur="1000" fill="hold"/>
                                        <p:tgtEl>
                                          <p:spTgt spid="1380"/>
                                        </p:tgtEl>
                                        <p:attrNameLst>
                                          <p:attrName>ppt_h</p:attrName>
                                        </p:attrNameLst>
                                      </p:cBhvr>
                                      <p:tavLst>
                                        <p:tav tm="0">
                                          <p:val>
                                            <p:fltVal val="0"/>
                                          </p:val>
                                        </p:tav>
                                        <p:tav tm="100000">
                                          <p:val>
                                            <p:strVal val="#ppt_h"/>
                                          </p:val>
                                        </p:tav>
                                      </p:tavLst>
                                    </p:anim>
                                    <p:anim calcmode="lin" valueType="num">
                                      <p:cBhvr>
                                        <p:cTn id="9" dur="1000" fill="hold"/>
                                        <p:tgtEl>
                                          <p:spTgt spid="1380"/>
                                        </p:tgtEl>
                                        <p:attrNameLst>
                                          <p:attrName>style.rotation</p:attrName>
                                        </p:attrNameLst>
                                      </p:cBhvr>
                                      <p:tavLst>
                                        <p:tav tm="0">
                                          <p:val>
                                            <p:fltVal val="90"/>
                                          </p:val>
                                        </p:tav>
                                        <p:tav tm="100000">
                                          <p:val>
                                            <p:fltVal val="0"/>
                                          </p:val>
                                        </p:tav>
                                      </p:tavLst>
                                    </p:anim>
                                    <p:animEffect transition="in" filter="fade">
                                      <p:cBhvr>
                                        <p:cTn id="10" dur="1000"/>
                                        <p:tgtEl>
                                          <p:spTgt spid="13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383"/>
                                        </p:tgtEl>
                                        <p:attrNameLst>
                                          <p:attrName>style.visibility</p:attrName>
                                        </p:attrNameLst>
                                      </p:cBhvr>
                                      <p:to>
                                        <p:strVal val="visible"/>
                                      </p:to>
                                    </p:set>
                                    <p:animEffect transition="in" filter="wipe(right)">
                                      <p:cBhvr>
                                        <p:cTn id="15" dur="500"/>
                                        <p:tgtEl>
                                          <p:spTgt spid="1383"/>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384"/>
                                        </p:tgtEl>
                                        <p:attrNameLst>
                                          <p:attrName>style.visibility</p:attrName>
                                        </p:attrNameLst>
                                      </p:cBhvr>
                                      <p:to>
                                        <p:strVal val="visible"/>
                                      </p:to>
                                    </p:set>
                                    <p:animEffect transition="in" filter="wipe(right)">
                                      <p:cBhvr>
                                        <p:cTn id="18" dur="500"/>
                                        <p:tgtEl>
                                          <p:spTgt spid="13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81"/>
                                        </p:tgtEl>
                                        <p:attrNameLst>
                                          <p:attrName>style.visibility</p:attrName>
                                        </p:attrNameLst>
                                      </p:cBhvr>
                                      <p:to>
                                        <p:strVal val="visible"/>
                                      </p:to>
                                    </p:set>
                                    <p:animEffect transition="in" filter="wipe(left)">
                                      <p:cBhvr>
                                        <p:cTn id="23" dur="500"/>
                                        <p:tgtEl>
                                          <p:spTgt spid="138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86"/>
                                        </p:tgtEl>
                                        <p:attrNameLst>
                                          <p:attrName>style.visibility</p:attrName>
                                        </p:attrNameLst>
                                      </p:cBhvr>
                                      <p:to>
                                        <p:strVal val="visible"/>
                                      </p:to>
                                    </p:set>
                                    <p:animEffect transition="in" filter="wipe(left)">
                                      <p:cBhvr>
                                        <p:cTn id="26" dur="500"/>
                                        <p:tgtEl>
                                          <p:spTgt spid="138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382"/>
                                        </p:tgtEl>
                                        <p:attrNameLst>
                                          <p:attrName>style.visibility</p:attrName>
                                        </p:attrNameLst>
                                      </p:cBhvr>
                                      <p:to>
                                        <p:strVal val="visible"/>
                                      </p:to>
                                    </p:set>
                                    <p:animEffect transition="in" filter="wipe(up)">
                                      <p:cBhvr>
                                        <p:cTn id="31" dur="500"/>
                                        <p:tgtEl>
                                          <p:spTgt spid="138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385"/>
                                        </p:tgtEl>
                                        <p:attrNameLst>
                                          <p:attrName>style.visibility</p:attrName>
                                        </p:attrNameLst>
                                      </p:cBhvr>
                                      <p:to>
                                        <p:strVal val="visible"/>
                                      </p:to>
                                    </p:set>
                                    <p:animEffect transition="in" filter="wipe(up)">
                                      <p:cBhvr>
                                        <p:cTn id="34" dur="500"/>
                                        <p:tgtEl>
                                          <p:spTgt spid="1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 grpId="0" animBg="1"/>
      <p:bldP spid="1384" grpId="0" animBg="1"/>
      <p:bldP spid="1385" grpId="0" animBg="1"/>
      <p:bldP spid="138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97">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7"/>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393" name="Google Shape;1393;p97"/>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7"/>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7">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7">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7">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7">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7">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97"/>
          <p:cNvGrpSpPr/>
          <p:nvPr/>
        </p:nvGrpSpPr>
        <p:grpSpPr>
          <a:xfrm>
            <a:off x="197960" y="48467"/>
            <a:ext cx="179931" cy="113791"/>
            <a:chOff x="285677" y="4429254"/>
            <a:chExt cx="216784" cy="199039"/>
          </a:xfrm>
        </p:grpSpPr>
        <p:sp>
          <p:nvSpPr>
            <p:cNvPr id="1401" name="Google Shape;1401;p9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97">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7">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7"/>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413" name="Google Shape;1413;p97"/>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414" name="Google Shape;1414;p97"/>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415" name="Google Shape;1415;p97"/>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416" name="Google Shape;1416;p97"/>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417" name="Google Shape;1417;p97"/>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34" name="Google Shape;977;p84">
            <a:extLst>
              <a:ext uri="{FF2B5EF4-FFF2-40B4-BE49-F238E27FC236}">
                <a16:creationId xmlns:a16="http://schemas.microsoft.com/office/drawing/2014/main" id="{1BC7652F-8122-4E81-8189-060E071257DA}"/>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 </a:t>
            </a:r>
            <a:r>
              <a:rPr lang="vi" sz="2800" b="1"/>
              <a:t>Áp dụng và ví dụ</a:t>
            </a:r>
            <a:endParaRPr sz="2800" b="1">
              <a:solidFill>
                <a:srgbClr val="000000"/>
              </a:solidFill>
            </a:endParaRPr>
          </a:p>
        </p:txBody>
      </p:sp>
      <p:sp>
        <p:nvSpPr>
          <p:cNvPr id="35" name="Google Shape;978;p84">
            <a:extLst>
              <a:ext uri="{FF2B5EF4-FFF2-40B4-BE49-F238E27FC236}">
                <a16:creationId xmlns:a16="http://schemas.microsoft.com/office/drawing/2014/main" id="{172F993B-6DEF-4E93-B437-CCA4063F9609}"/>
              </a:ext>
            </a:extLst>
          </p:cNvPr>
          <p:cNvSpPr/>
          <p:nvPr/>
        </p:nvSpPr>
        <p:spPr>
          <a:xfrm>
            <a:off x="1874452" y="638665"/>
            <a:ext cx="173736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9;p84">
            <a:extLst>
              <a:ext uri="{FF2B5EF4-FFF2-40B4-BE49-F238E27FC236}">
                <a16:creationId xmlns:a16="http://schemas.microsoft.com/office/drawing/2014/main" id="{0FA9D567-D16A-467E-B87C-738FB9110941}"/>
              </a:ext>
            </a:extLst>
          </p:cNvPr>
          <p:cNvSpPr/>
          <p:nvPr/>
        </p:nvSpPr>
        <p:spPr>
          <a:xfrm>
            <a:off x="318613" y="638666"/>
            <a:ext cx="17373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97">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7"/>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393" name="Google Shape;1393;p97"/>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7"/>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7">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7">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7">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7">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7">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97"/>
          <p:cNvGrpSpPr/>
          <p:nvPr/>
        </p:nvGrpSpPr>
        <p:grpSpPr>
          <a:xfrm>
            <a:off x="197960" y="48467"/>
            <a:ext cx="179931" cy="113791"/>
            <a:chOff x="285677" y="4429254"/>
            <a:chExt cx="216784" cy="199039"/>
          </a:xfrm>
        </p:grpSpPr>
        <p:sp>
          <p:nvSpPr>
            <p:cNvPr id="1401" name="Google Shape;1401;p9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97">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7">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7"/>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413" name="Google Shape;1413;p97"/>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414" name="Google Shape;1414;p97"/>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415" name="Google Shape;1415;p97"/>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416" name="Google Shape;1416;p97"/>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417" name="Google Shape;1417;p97"/>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421" name="Google Shape;1421;p97"/>
          <p:cNvSpPr txBox="1"/>
          <p:nvPr/>
        </p:nvSpPr>
        <p:spPr>
          <a:xfrm>
            <a:off x="95205" y="1933249"/>
            <a:ext cx="8150700" cy="2308294"/>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SzPts val="2500"/>
              <a:buChar char="-"/>
            </a:pPr>
            <a:r>
              <a:rPr lang="vi" sz="2000" dirty="0"/>
              <a:t>Singleton được ứng dụng trong nhiều trường hợp: </a:t>
            </a:r>
            <a:r>
              <a:rPr lang="vi" sz="2000" dirty="0">
                <a:solidFill>
                  <a:srgbClr val="273239"/>
                </a:solidFill>
                <a:highlight>
                  <a:srgbClr val="FFFFFF"/>
                </a:highlight>
              </a:rPr>
              <a:t> </a:t>
            </a:r>
            <a:endParaRPr sz="2000" dirty="0">
              <a:solidFill>
                <a:srgbClr val="273239"/>
              </a:solidFill>
              <a:highlight>
                <a:srgbClr val="FFFFFF"/>
              </a:highlight>
            </a:endParaRPr>
          </a:p>
          <a:p>
            <a:pPr marL="914400" lvl="1" indent="-387350" algn="l" rtl="0">
              <a:lnSpc>
                <a:spcPct val="115000"/>
              </a:lnSpc>
              <a:spcBef>
                <a:spcPts val="0"/>
              </a:spcBef>
              <a:spcAft>
                <a:spcPts val="0"/>
              </a:spcAft>
              <a:buSzPts val="2500"/>
              <a:buFont typeface="Arial" panose="020B0604020202020204" pitchFamily="34" charset="0"/>
              <a:buChar char="•"/>
            </a:pPr>
            <a:r>
              <a:rPr lang="vi" sz="2000" dirty="0">
                <a:solidFill>
                  <a:srgbClr val="273239"/>
                </a:solidFill>
                <a:highlight>
                  <a:srgbClr val="FFFFFF"/>
                </a:highlight>
              </a:rPr>
              <a:t>Kết nối tới database </a:t>
            </a:r>
            <a:endParaRPr sz="2000" dirty="0">
              <a:solidFill>
                <a:srgbClr val="273239"/>
              </a:solidFill>
              <a:highlight>
                <a:srgbClr val="FFFFFF"/>
              </a:highlight>
            </a:endParaRPr>
          </a:p>
          <a:p>
            <a:pPr marL="869950" lvl="1" indent="-342900" algn="l" rtl="0">
              <a:lnSpc>
                <a:spcPct val="115000"/>
              </a:lnSpc>
              <a:spcBef>
                <a:spcPts val="0"/>
              </a:spcBef>
              <a:spcAft>
                <a:spcPts val="0"/>
              </a:spcAft>
              <a:buSzPts val="2500"/>
              <a:buFont typeface="Arial" panose="020B0604020202020204" pitchFamily="34" charset="0"/>
              <a:buChar char="•"/>
            </a:pPr>
            <a:r>
              <a:rPr lang="en-US" sz="2000" dirty="0">
                <a:solidFill>
                  <a:srgbClr val="273239"/>
                </a:solidFill>
                <a:highlight>
                  <a:srgbClr val="FFFFFF"/>
                </a:highlight>
              </a:rPr>
              <a:t>D</a:t>
            </a:r>
            <a:r>
              <a:rPr lang="vi" sz="2000" dirty="0">
                <a:solidFill>
                  <a:srgbClr val="273239"/>
                </a:solidFill>
                <a:highlight>
                  <a:srgbClr val="FFFFFF"/>
                </a:highlight>
              </a:rPr>
              <a:t>rivers</a:t>
            </a:r>
            <a:endParaRPr sz="2000" dirty="0">
              <a:solidFill>
                <a:srgbClr val="273239"/>
              </a:solidFill>
              <a:highlight>
                <a:srgbClr val="FFFFFF"/>
              </a:highlight>
            </a:endParaRPr>
          </a:p>
          <a:p>
            <a:pPr marL="914400" lvl="1" indent="-387350" algn="l" rtl="0">
              <a:lnSpc>
                <a:spcPct val="115000"/>
              </a:lnSpc>
              <a:spcBef>
                <a:spcPts val="0"/>
              </a:spcBef>
              <a:spcAft>
                <a:spcPts val="0"/>
              </a:spcAft>
              <a:buSzPts val="2500"/>
              <a:buFont typeface="Arial" panose="020B0604020202020204" pitchFamily="34" charset="0"/>
              <a:buChar char="•"/>
            </a:pPr>
            <a:r>
              <a:rPr lang="vi" sz="2000" dirty="0">
                <a:solidFill>
                  <a:srgbClr val="273239"/>
                </a:solidFill>
                <a:highlight>
                  <a:srgbClr val="FFFFFF"/>
                </a:highlight>
              </a:rPr>
              <a:t>Ghi log vào duy nhất 1 file</a:t>
            </a:r>
            <a:endParaRPr sz="2000" dirty="0">
              <a:solidFill>
                <a:srgbClr val="273239"/>
              </a:solidFill>
              <a:highlight>
                <a:srgbClr val="FFFFFF"/>
              </a:highlight>
            </a:endParaRPr>
          </a:p>
          <a:p>
            <a:pPr marL="914400" lvl="1" indent="-387350" algn="l" rtl="0">
              <a:lnSpc>
                <a:spcPct val="115000"/>
              </a:lnSpc>
              <a:spcBef>
                <a:spcPts val="0"/>
              </a:spcBef>
              <a:spcAft>
                <a:spcPts val="0"/>
              </a:spcAft>
              <a:buSzPts val="2500"/>
              <a:buFont typeface="Arial" panose="020B0604020202020204" pitchFamily="34" charset="0"/>
              <a:buChar char="•"/>
            </a:pPr>
            <a:r>
              <a:rPr lang="vi" sz="2000" dirty="0">
                <a:solidFill>
                  <a:srgbClr val="273239"/>
                </a:solidFill>
                <a:highlight>
                  <a:srgbClr val="FFFFFF"/>
                </a:highlight>
              </a:rPr>
              <a:t>Settings cho ứng dụng</a:t>
            </a:r>
            <a:endParaRPr lang="en-US" sz="2000" dirty="0">
              <a:solidFill>
                <a:srgbClr val="273239"/>
              </a:solidFill>
              <a:highlight>
                <a:srgbClr val="FFFFFF"/>
              </a:highlight>
            </a:endParaRPr>
          </a:p>
          <a:p>
            <a:pPr marL="527050" lvl="1" algn="l" rtl="0">
              <a:lnSpc>
                <a:spcPct val="115000"/>
              </a:lnSpc>
              <a:spcBef>
                <a:spcPts val="0"/>
              </a:spcBef>
              <a:spcAft>
                <a:spcPts val="0"/>
              </a:spcAft>
              <a:buSzPts val="2500"/>
            </a:pPr>
            <a:r>
              <a:rPr lang="en-US" sz="2000" dirty="0">
                <a:solidFill>
                  <a:srgbClr val="273239"/>
                </a:solidFill>
                <a:highlight>
                  <a:srgbClr val="FFFFFF"/>
                </a:highlight>
              </a:rPr>
              <a:t>……..</a:t>
            </a:r>
            <a:endParaRPr sz="2000" dirty="0"/>
          </a:p>
        </p:txBody>
      </p:sp>
      <p:sp>
        <p:nvSpPr>
          <p:cNvPr id="1422" name="Google Shape;1422;p97"/>
          <p:cNvSpPr txBox="1"/>
          <p:nvPr/>
        </p:nvSpPr>
        <p:spPr>
          <a:xfrm>
            <a:off x="95205" y="858815"/>
            <a:ext cx="8810901" cy="892522"/>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SzPts val="2500"/>
              <a:buChar char="-"/>
            </a:pPr>
            <a:r>
              <a:rPr lang="vi" sz="2000" dirty="0"/>
              <a:t>Khi bạn muốn tại một thời điểm lớp chỉ có duy nhất </a:t>
            </a:r>
            <a:r>
              <a:rPr lang="vi" sz="2000"/>
              <a:t>một instance </a:t>
            </a:r>
            <a:r>
              <a:rPr lang="vi" sz="2000" dirty="0"/>
              <a:t>thực hiện công việc đó và nó có hiệu lực ở mọi nơi.</a:t>
            </a:r>
            <a:endParaRPr sz="2000" dirty="0"/>
          </a:p>
        </p:txBody>
      </p:sp>
      <p:sp>
        <p:nvSpPr>
          <p:cNvPr id="34" name="Google Shape;977;p84">
            <a:extLst>
              <a:ext uri="{FF2B5EF4-FFF2-40B4-BE49-F238E27FC236}">
                <a16:creationId xmlns:a16="http://schemas.microsoft.com/office/drawing/2014/main" id="{A1A9E06A-9B87-4ED1-B29F-359CF80195D3}"/>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3.1. </a:t>
            </a:r>
            <a:r>
              <a:rPr lang="vi" sz="2800" b="1"/>
              <a:t>Áp dụng</a:t>
            </a:r>
            <a:endParaRPr sz="2800" b="1">
              <a:solidFill>
                <a:srgbClr val="000000"/>
              </a:solidFill>
            </a:endParaRPr>
          </a:p>
        </p:txBody>
      </p:sp>
      <p:sp>
        <p:nvSpPr>
          <p:cNvPr id="35" name="Google Shape;978;p84">
            <a:extLst>
              <a:ext uri="{FF2B5EF4-FFF2-40B4-BE49-F238E27FC236}">
                <a16:creationId xmlns:a16="http://schemas.microsoft.com/office/drawing/2014/main" id="{AFD0A2AF-45D6-4B87-A67B-729E93E25A14}"/>
              </a:ext>
            </a:extLst>
          </p:cNvPr>
          <p:cNvSpPr/>
          <p:nvPr/>
        </p:nvSpPr>
        <p:spPr>
          <a:xfrm>
            <a:off x="1188720" y="640080"/>
            <a:ext cx="128016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9;p84">
            <a:extLst>
              <a:ext uri="{FF2B5EF4-FFF2-40B4-BE49-F238E27FC236}">
                <a16:creationId xmlns:a16="http://schemas.microsoft.com/office/drawing/2014/main" id="{4824E012-3018-4F43-A008-8121229D4C9B}"/>
              </a:ext>
            </a:extLst>
          </p:cNvPr>
          <p:cNvSpPr/>
          <p:nvPr/>
        </p:nvSpPr>
        <p:spPr>
          <a:xfrm>
            <a:off x="320040" y="640080"/>
            <a:ext cx="9144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49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22"/>
                                        </p:tgtEl>
                                        <p:attrNameLst>
                                          <p:attrName>style.visibility</p:attrName>
                                        </p:attrNameLst>
                                      </p:cBhvr>
                                      <p:to>
                                        <p:strVal val="visible"/>
                                      </p:to>
                                    </p:set>
                                    <p:animEffect transition="in" filter="wipe(right)">
                                      <p:cBhvr>
                                        <p:cTn id="7" dur="500"/>
                                        <p:tgtEl>
                                          <p:spTgt spid="14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1"/>
                                        </p:tgtEl>
                                        <p:attrNameLst>
                                          <p:attrName>style.visibility</p:attrName>
                                        </p:attrNameLst>
                                      </p:cBhvr>
                                      <p:to>
                                        <p:strVal val="visible"/>
                                      </p:to>
                                    </p:set>
                                    <p:animEffect transition="in" filter="wipe(left)">
                                      <p:cBhvr>
                                        <p:cTn id="12" dur="500"/>
                                        <p:tgtEl>
                                          <p:spTgt spid="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1" grpId="0"/>
      <p:bldP spid="14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98">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8"/>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429" name="Google Shape;1429;p98"/>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8"/>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8">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8">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8">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8">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8">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6" name="Google Shape;1436;p98"/>
          <p:cNvGrpSpPr/>
          <p:nvPr/>
        </p:nvGrpSpPr>
        <p:grpSpPr>
          <a:xfrm>
            <a:off x="197960" y="48467"/>
            <a:ext cx="179931" cy="113791"/>
            <a:chOff x="285677" y="4429254"/>
            <a:chExt cx="216784" cy="199039"/>
          </a:xfrm>
        </p:grpSpPr>
        <p:sp>
          <p:nvSpPr>
            <p:cNvPr id="1437" name="Google Shape;1437;p98"/>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8"/>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8"/>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8"/>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8"/>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8"/>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8"/>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8"/>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8"/>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98">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8">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8"/>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449" name="Google Shape;1449;p98"/>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450" name="Google Shape;1450;p98"/>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451" name="Google Shape;1451;p98"/>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452" name="Google Shape;1452;p98"/>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453" name="Google Shape;1453;p98"/>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1454" name="Google Shape;1454;p98"/>
          <p:cNvPicPr preferRelativeResize="0"/>
          <p:nvPr/>
        </p:nvPicPr>
        <p:blipFill>
          <a:blip r:embed="rId3">
            <a:alphaModFix/>
          </a:blip>
          <a:stretch>
            <a:fillRect/>
          </a:stretch>
        </p:blipFill>
        <p:spPr>
          <a:xfrm>
            <a:off x="589618" y="559791"/>
            <a:ext cx="7887124" cy="4309389"/>
          </a:xfrm>
          <a:prstGeom prst="rect">
            <a:avLst/>
          </a:prstGeom>
          <a:noFill/>
          <a:ln>
            <a:noFill/>
          </a:ln>
        </p:spPr>
      </p:pic>
      <p:sp>
        <p:nvSpPr>
          <p:cNvPr id="33" name="Google Shape;1055;p86">
            <a:extLst>
              <a:ext uri="{FF2B5EF4-FFF2-40B4-BE49-F238E27FC236}">
                <a16:creationId xmlns:a16="http://schemas.microsoft.com/office/drawing/2014/main" id="{3591952D-4F7C-4F20-91DA-E5A39558B170}"/>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3.2. V</a:t>
            </a:r>
            <a:r>
              <a:rPr lang="vi" sz="2800" b="1"/>
              <a:t>í dụ</a:t>
            </a:r>
            <a:endParaRPr sz="2800" b="1">
              <a:solidFill>
                <a:srgbClr val="000000"/>
              </a:solidFill>
            </a:endParaRPr>
          </a:p>
        </p:txBody>
      </p:sp>
      <p:sp>
        <p:nvSpPr>
          <p:cNvPr id="34" name="Google Shape;1056;p86">
            <a:extLst>
              <a:ext uri="{FF2B5EF4-FFF2-40B4-BE49-F238E27FC236}">
                <a16:creationId xmlns:a16="http://schemas.microsoft.com/office/drawing/2014/main" id="{254ABEEA-F645-4B23-A173-6E07CADF6951}"/>
              </a:ext>
            </a:extLst>
          </p:cNvPr>
          <p:cNvSpPr/>
          <p:nvPr/>
        </p:nvSpPr>
        <p:spPr>
          <a:xfrm>
            <a:off x="1169769" y="640080"/>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7;p86">
            <a:extLst>
              <a:ext uri="{FF2B5EF4-FFF2-40B4-BE49-F238E27FC236}">
                <a16:creationId xmlns:a16="http://schemas.microsoft.com/office/drawing/2014/main" id="{30098E7A-51A6-4CB0-96D0-329C090C4954}"/>
              </a:ext>
            </a:extLst>
          </p:cNvPr>
          <p:cNvSpPr/>
          <p:nvPr/>
        </p:nvSpPr>
        <p:spPr>
          <a:xfrm>
            <a:off x="346809" y="640080"/>
            <a:ext cx="8229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p:cTn id="7" dur="500" fill="hold"/>
                                        <p:tgtEl>
                                          <p:spTgt spid="1454"/>
                                        </p:tgtEl>
                                        <p:attrNameLst>
                                          <p:attrName>ppt_w</p:attrName>
                                        </p:attrNameLst>
                                      </p:cBhvr>
                                      <p:tavLst>
                                        <p:tav tm="0">
                                          <p:val>
                                            <p:fltVal val="0"/>
                                          </p:val>
                                        </p:tav>
                                        <p:tav tm="100000">
                                          <p:val>
                                            <p:strVal val="#ppt_w"/>
                                          </p:val>
                                        </p:tav>
                                      </p:tavLst>
                                    </p:anim>
                                    <p:anim calcmode="lin" valueType="num">
                                      <p:cBhvr>
                                        <p:cTn id="8" dur="500" fill="hold"/>
                                        <p:tgtEl>
                                          <p:spTgt spid="1454"/>
                                        </p:tgtEl>
                                        <p:attrNameLst>
                                          <p:attrName>ppt_h</p:attrName>
                                        </p:attrNameLst>
                                      </p:cBhvr>
                                      <p:tavLst>
                                        <p:tav tm="0">
                                          <p:val>
                                            <p:fltVal val="0"/>
                                          </p:val>
                                        </p:tav>
                                        <p:tav tm="100000">
                                          <p:val>
                                            <p:strVal val="#ppt_h"/>
                                          </p:val>
                                        </p:tav>
                                      </p:tavLst>
                                    </p:anim>
                                    <p:animEffect transition="in" filter="fade">
                                      <p:cBhvr>
                                        <p:cTn id="9" dur="500"/>
                                        <p:tgtEl>
                                          <p:spTgt spid="1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99">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9"/>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464" name="Google Shape;1464;p99"/>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9"/>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9">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9">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9">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9">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9">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99"/>
          <p:cNvGrpSpPr/>
          <p:nvPr/>
        </p:nvGrpSpPr>
        <p:grpSpPr>
          <a:xfrm>
            <a:off x="197960" y="48467"/>
            <a:ext cx="179931" cy="113791"/>
            <a:chOff x="285677" y="4429254"/>
            <a:chExt cx="216784" cy="199039"/>
          </a:xfrm>
        </p:grpSpPr>
        <p:sp>
          <p:nvSpPr>
            <p:cNvPr id="1472" name="Google Shape;1472;p9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1" name="Google Shape;1481;p99">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9">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9"/>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484" name="Google Shape;1484;p99"/>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485" name="Google Shape;1485;p99"/>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486" name="Google Shape;1486;p99"/>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487" name="Google Shape;1487;p99"/>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488" name="Google Shape;1488;p99"/>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1492" name="Google Shape;1492;p99"/>
          <p:cNvPicPr preferRelativeResize="0"/>
          <p:nvPr/>
        </p:nvPicPr>
        <p:blipFill>
          <a:blip r:embed="rId3">
            <a:alphaModFix/>
          </a:blip>
          <a:stretch>
            <a:fillRect/>
          </a:stretch>
        </p:blipFill>
        <p:spPr>
          <a:xfrm>
            <a:off x="1095375" y="1142475"/>
            <a:ext cx="6953250" cy="3238500"/>
          </a:xfrm>
          <a:prstGeom prst="rect">
            <a:avLst/>
          </a:prstGeom>
          <a:noFill/>
          <a:ln>
            <a:noFill/>
          </a:ln>
        </p:spPr>
      </p:pic>
      <p:sp>
        <p:nvSpPr>
          <p:cNvPr id="36" name="Google Shape;1055;p86">
            <a:extLst>
              <a:ext uri="{FF2B5EF4-FFF2-40B4-BE49-F238E27FC236}">
                <a16:creationId xmlns:a16="http://schemas.microsoft.com/office/drawing/2014/main" id="{BB38880A-E211-4EE2-B6DB-03A6EE23E61E}"/>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3.2. V</a:t>
            </a:r>
            <a:r>
              <a:rPr lang="vi" sz="2800" b="1"/>
              <a:t>í dụ</a:t>
            </a:r>
            <a:endParaRPr sz="2800" b="1">
              <a:solidFill>
                <a:srgbClr val="000000"/>
              </a:solidFill>
            </a:endParaRPr>
          </a:p>
        </p:txBody>
      </p:sp>
      <p:sp>
        <p:nvSpPr>
          <p:cNvPr id="37" name="Google Shape;1056;p86">
            <a:extLst>
              <a:ext uri="{FF2B5EF4-FFF2-40B4-BE49-F238E27FC236}">
                <a16:creationId xmlns:a16="http://schemas.microsoft.com/office/drawing/2014/main" id="{7E7A38A2-1C4A-4899-B421-9005F5D7FDFA}"/>
              </a:ext>
            </a:extLst>
          </p:cNvPr>
          <p:cNvSpPr/>
          <p:nvPr/>
        </p:nvSpPr>
        <p:spPr>
          <a:xfrm>
            <a:off x="1169769" y="640080"/>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57;p86">
            <a:extLst>
              <a:ext uri="{FF2B5EF4-FFF2-40B4-BE49-F238E27FC236}">
                <a16:creationId xmlns:a16="http://schemas.microsoft.com/office/drawing/2014/main" id="{03D7705B-0A66-4208-A61F-319577CFF058}"/>
              </a:ext>
            </a:extLst>
          </p:cNvPr>
          <p:cNvSpPr/>
          <p:nvPr/>
        </p:nvSpPr>
        <p:spPr>
          <a:xfrm>
            <a:off x="346809" y="640080"/>
            <a:ext cx="8229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1492"/>
                                        </p:tgtEl>
                                        <p:attrNameLst>
                                          <p:attrName>style.visibility</p:attrName>
                                        </p:attrNameLst>
                                      </p:cBhvr>
                                      <p:to>
                                        <p:strVal val="visible"/>
                                      </p:to>
                                    </p:set>
                                    <p:animEffect transition="in" filter="wheel(8)">
                                      <p:cBhvr>
                                        <p:cTn id="7" dur="750"/>
                                        <p:tgtEl>
                                          <p:spTgt spid="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1">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1"/>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533" name="Google Shape;1533;p101"/>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1"/>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1">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01">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1">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01">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01">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0" name="Google Shape;1540;p101"/>
          <p:cNvGrpSpPr/>
          <p:nvPr/>
        </p:nvGrpSpPr>
        <p:grpSpPr>
          <a:xfrm>
            <a:off x="197960" y="48467"/>
            <a:ext cx="179931" cy="113791"/>
            <a:chOff x="285677" y="4429254"/>
            <a:chExt cx="216784" cy="199039"/>
          </a:xfrm>
        </p:grpSpPr>
        <p:sp>
          <p:nvSpPr>
            <p:cNvPr id="1541" name="Google Shape;1541;p10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0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0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0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101">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1">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1"/>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553" name="Google Shape;1553;p101"/>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554" name="Google Shape;1554;p101"/>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555" name="Google Shape;1555;p101"/>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556" name="Google Shape;1556;p101"/>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557" name="Google Shape;1557;p101"/>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559" name="Google Shape;1559;p101"/>
          <p:cNvSpPr txBox="1"/>
          <p:nvPr/>
        </p:nvSpPr>
        <p:spPr>
          <a:xfrm>
            <a:off x="54250" y="592725"/>
            <a:ext cx="8889000" cy="4210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vi" sz="1800" dirty="0">
                <a:highlight>
                  <a:srgbClr val="FFFFFF"/>
                </a:highlight>
              </a:rPr>
              <a:t>  </a:t>
            </a:r>
            <a:r>
              <a:rPr lang="vi" sz="2100" dirty="0">
                <a:solidFill>
                  <a:srgbClr val="0000FF"/>
                </a:solidFill>
                <a:highlight>
                  <a:srgbClr val="FFFFFF"/>
                </a:highlight>
              </a:rPr>
              <a:t>public</a:t>
            </a:r>
            <a:r>
              <a:rPr lang="vi" sz="2100" dirty="0">
                <a:highlight>
                  <a:srgbClr val="FFFFFF"/>
                </a:highlight>
              </a:rPr>
              <a:t> </a:t>
            </a:r>
            <a:r>
              <a:rPr lang="vi" sz="2100" dirty="0">
                <a:solidFill>
                  <a:srgbClr val="0000FF"/>
                </a:solidFill>
                <a:highlight>
                  <a:srgbClr val="FFFFFF"/>
                </a:highlight>
              </a:rPr>
              <a:t>class</a:t>
            </a:r>
            <a:r>
              <a:rPr lang="vi" sz="2100" dirty="0">
                <a:highlight>
                  <a:srgbClr val="FFFFFF"/>
                </a:highlight>
              </a:rPr>
              <a:t> </a:t>
            </a:r>
            <a:r>
              <a:rPr lang="vi" sz="2100" dirty="0">
                <a:solidFill>
                  <a:srgbClr val="267F99"/>
                </a:solidFill>
                <a:highlight>
                  <a:srgbClr val="FFFFFF"/>
                </a:highlight>
              </a:rPr>
              <a:t>Singleton</a:t>
            </a:r>
            <a:endParaRPr sz="2100" dirty="0">
              <a:solidFill>
                <a:srgbClr val="267F99"/>
              </a:solidFill>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r>
              <a:rPr lang="vi" sz="2100" dirty="0">
                <a:solidFill>
                  <a:srgbClr val="0000FF"/>
                </a:solidFill>
                <a:highlight>
                  <a:srgbClr val="FFFFFF"/>
                </a:highlight>
              </a:rPr>
              <a:t>private</a:t>
            </a:r>
            <a:r>
              <a:rPr lang="vi" sz="2100" dirty="0">
                <a:highlight>
                  <a:srgbClr val="FFFFFF"/>
                </a:highlight>
              </a:rPr>
              <a:t> </a:t>
            </a:r>
            <a:r>
              <a:rPr lang="vi" sz="2100" dirty="0">
                <a:solidFill>
                  <a:srgbClr val="0000FF"/>
                </a:solidFill>
                <a:highlight>
                  <a:srgbClr val="FFFFFF"/>
                </a:highlight>
              </a:rPr>
              <a:t>static</a:t>
            </a:r>
            <a:r>
              <a:rPr lang="vi" sz="2100" dirty="0">
                <a:highlight>
                  <a:srgbClr val="FFFFFF"/>
                </a:highlight>
              </a:rPr>
              <a:t> </a:t>
            </a:r>
            <a:r>
              <a:rPr lang="vi" sz="2100" dirty="0">
                <a:solidFill>
                  <a:srgbClr val="0000FF"/>
                </a:solidFill>
                <a:highlight>
                  <a:srgbClr val="FFFFFF"/>
                </a:highlight>
              </a:rPr>
              <a:t>readonly</a:t>
            </a:r>
            <a:r>
              <a:rPr lang="vi" sz="2100" dirty="0">
                <a:highlight>
                  <a:srgbClr val="FFFFFF"/>
                </a:highlight>
              </a:rPr>
              <a:t> </a:t>
            </a:r>
            <a:r>
              <a:rPr lang="vi" sz="2100" dirty="0">
                <a:solidFill>
                  <a:srgbClr val="267F99"/>
                </a:solidFill>
                <a:highlight>
                  <a:srgbClr val="FFFFFF"/>
                </a:highlight>
              </a:rPr>
              <a:t>Singleton</a:t>
            </a:r>
            <a:r>
              <a:rPr lang="vi" sz="2100" dirty="0">
                <a:highlight>
                  <a:srgbClr val="FFFFFF"/>
                </a:highlight>
              </a:rPr>
              <a:t> </a:t>
            </a:r>
            <a:r>
              <a:rPr lang="vi" sz="2100" dirty="0">
                <a:solidFill>
                  <a:srgbClr val="001080"/>
                </a:solidFill>
                <a:highlight>
                  <a:srgbClr val="FFFFFF"/>
                </a:highlight>
              </a:rPr>
              <a:t>uniqueInstance</a:t>
            </a:r>
            <a:r>
              <a:rPr lang="vi" sz="2100" dirty="0">
                <a:highlight>
                  <a:srgbClr val="FFFFFF"/>
                </a:highlight>
              </a:rPr>
              <a:t> = </a:t>
            </a:r>
            <a:r>
              <a:rPr lang="vi" sz="2100" dirty="0">
                <a:solidFill>
                  <a:srgbClr val="0000FF"/>
                </a:solidFill>
                <a:highlight>
                  <a:srgbClr val="FFFFFF"/>
                </a:highlight>
              </a:rPr>
              <a:t>new</a:t>
            </a:r>
            <a:r>
              <a:rPr lang="vi" sz="2100" dirty="0">
                <a:highlight>
                  <a:srgbClr val="FFFFFF"/>
                </a:highlight>
              </a:rPr>
              <a:t> </a:t>
            </a:r>
            <a:r>
              <a:rPr lang="vi" sz="2100" dirty="0">
                <a:solidFill>
                  <a:srgbClr val="267F99"/>
                </a:solidFill>
                <a:highlight>
                  <a:srgbClr val="FFFFFF"/>
                </a:highlight>
              </a:rPr>
              <a:t>Singleton</a:t>
            </a:r>
            <a:r>
              <a:rPr lang="vi" sz="2100" dirty="0">
                <a:highlight>
                  <a:srgbClr val="FFFFFF"/>
                </a:highlight>
              </a:rPr>
              <a:t>();</a:t>
            </a:r>
            <a:endParaRPr sz="2100" dirty="0">
              <a:highlight>
                <a:srgbClr val="FFFFFF"/>
              </a:highlight>
            </a:endParaRPr>
          </a:p>
          <a:p>
            <a:pPr marL="0" lvl="0" indent="0" algn="l" rtl="0">
              <a:lnSpc>
                <a:spcPct val="100000"/>
              </a:lnSpc>
              <a:spcBef>
                <a:spcPts val="0"/>
              </a:spcBef>
              <a:spcAft>
                <a:spcPts val="0"/>
              </a:spcAft>
              <a:buNone/>
            </a:pP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r>
              <a:rPr lang="vi" sz="2100" dirty="0">
                <a:solidFill>
                  <a:srgbClr val="0000FF"/>
                </a:solidFill>
                <a:highlight>
                  <a:srgbClr val="FFFFFF"/>
                </a:highlight>
              </a:rPr>
              <a:t>private</a:t>
            </a:r>
            <a:r>
              <a:rPr lang="vi" sz="2100" dirty="0">
                <a:highlight>
                  <a:srgbClr val="FFFFFF"/>
                </a:highlight>
              </a:rPr>
              <a:t> </a:t>
            </a:r>
            <a:r>
              <a:rPr lang="vi" sz="2100" dirty="0">
                <a:solidFill>
                  <a:srgbClr val="795E26"/>
                </a:solidFill>
                <a:highlight>
                  <a:srgbClr val="FFFFFF"/>
                </a:highlight>
              </a:rPr>
              <a:t>Singleton</a:t>
            </a:r>
            <a:r>
              <a:rPr lang="vi" sz="2100" dirty="0">
                <a:highlight>
                  <a:srgbClr val="FFFFFF"/>
                </a:highlight>
              </a:rPr>
              <a:t>(){}</a:t>
            </a:r>
            <a:endParaRPr sz="2100" dirty="0">
              <a:highlight>
                <a:srgbClr val="FFFFFF"/>
              </a:highlight>
            </a:endParaRPr>
          </a:p>
          <a:p>
            <a:pPr marL="0" lvl="0" indent="0" algn="l" rtl="0">
              <a:lnSpc>
                <a:spcPct val="100000"/>
              </a:lnSpc>
              <a:spcBef>
                <a:spcPts val="0"/>
              </a:spcBef>
              <a:spcAft>
                <a:spcPts val="0"/>
              </a:spcAft>
              <a:buNone/>
            </a:pP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r>
              <a:rPr lang="vi" sz="2100" dirty="0">
                <a:solidFill>
                  <a:srgbClr val="0000FF"/>
                </a:solidFill>
                <a:highlight>
                  <a:srgbClr val="FFFFFF"/>
                </a:highlight>
              </a:rPr>
              <a:t>public</a:t>
            </a:r>
            <a:r>
              <a:rPr lang="vi" sz="2100" dirty="0">
                <a:highlight>
                  <a:srgbClr val="FFFFFF"/>
                </a:highlight>
              </a:rPr>
              <a:t> </a:t>
            </a:r>
            <a:r>
              <a:rPr lang="vi" sz="2100" dirty="0">
                <a:solidFill>
                  <a:srgbClr val="0000FF"/>
                </a:solidFill>
                <a:highlight>
                  <a:srgbClr val="FFFFFF"/>
                </a:highlight>
              </a:rPr>
              <a:t>static</a:t>
            </a:r>
            <a:r>
              <a:rPr lang="vi" sz="2100" dirty="0">
                <a:highlight>
                  <a:srgbClr val="FFFFFF"/>
                </a:highlight>
              </a:rPr>
              <a:t> </a:t>
            </a:r>
            <a:r>
              <a:rPr lang="vi" sz="2100" dirty="0">
                <a:solidFill>
                  <a:srgbClr val="267F99"/>
                </a:solidFill>
                <a:highlight>
                  <a:srgbClr val="FFFFFF"/>
                </a:highlight>
              </a:rPr>
              <a:t>Singleton</a:t>
            </a:r>
            <a:r>
              <a:rPr lang="vi" sz="2100" dirty="0">
                <a:highlight>
                  <a:srgbClr val="FFFFFF"/>
                </a:highlight>
              </a:rPr>
              <a:t> </a:t>
            </a:r>
            <a:r>
              <a:rPr lang="vi" sz="2100" dirty="0">
                <a:solidFill>
                  <a:srgbClr val="795E26"/>
                </a:solidFill>
                <a:highlight>
                  <a:srgbClr val="FFFFFF"/>
                </a:highlight>
              </a:rPr>
              <a:t>GetInstance</a:t>
            </a:r>
            <a:r>
              <a:rPr lang="vi" sz="2100" dirty="0">
                <a:highlight>
                  <a:srgbClr val="FFFFFF"/>
                </a:highlight>
              </a:rPr>
              <a:t>()</a:t>
            </a: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r>
              <a:rPr lang="vi" sz="2100" dirty="0">
                <a:solidFill>
                  <a:srgbClr val="AF00DB"/>
                </a:solidFill>
                <a:highlight>
                  <a:srgbClr val="FFFFFF"/>
                </a:highlight>
              </a:rPr>
              <a:t>return</a:t>
            </a:r>
            <a:r>
              <a:rPr lang="vi" sz="2100" dirty="0">
                <a:highlight>
                  <a:srgbClr val="FFFFFF"/>
                </a:highlight>
              </a:rPr>
              <a:t> </a:t>
            </a:r>
            <a:r>
              <a:rPr lang="vi" sz="2100" dirty="0">
                <a:solidFill>
                  <a:srgbClr val="001080"/>
                </a:solidFill>
                <a:highlight>
                  <a:srgbClr val="FFFFFF"/>
                </a:highlight>
              </a:rPr>
              <a:t>uniqueInstance</a:t>
            </a:r>
            <a:r>
              <a:rPr lang="vi" sz="2100" dirty="0">
                <a:highlight>
                  <a:srgbClr val="FFFFFF"/>
                </a:highlight>
              </a:rPr>
              <a:t>;</a:t>
            </a: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endParaRPr sz="2100" dirty="0">
              <a:highlight>
                <a:srgbClr val="FFFFFF"/>
              </a:highlight>
            </a:endParaRPr>
          </a:p>
          <a:p>
            <a:pPr marL="0" lvl="0" indent="0" algn="l" rtl="0">
              <a:lnSpc>
                <a:spcPct val="100000"/>
              </a:lnSpc>
              <a:spcBef>
                <a:spcPts val="0"/>
              </a:spcBef>
              <a:spcAft>
                <a:spcPts val="0"/>
              </a:spcAft>
              <a:buNone/>
            </a:pPr>
            <a:r>
              <a:rPr lang="vi" sz="2100" dirty="0">
                <a:highlight>
                  <a:srgbClr val="FFFFFF"/>
                </a:highlight>
              </a:rPr>
              <a:t>    }</a:t>
            </a:r>
            <a:endParaRPr sz="2100" dirty="0">
              <a:solidFill>
                <a:srgbClr val="1B1B1B"/>
              </a:solidFill>
              <a:highlight>
                <a:srgbClr val="FFFFFF"/>
              </a:highlight>
            </a:endParaRPr>
          </a:p>
        </p:txBody>
      </p:sp>
      <p:sp>
        <p:nvSpPr>
          <p:cNvPr id="1558" name="Google Shape;1558;p101"/>
          <p:cNvSpPr txBox="1"/>
          <p:nvPr/>
        </p:nvSpPr>
        <p:spPr>
          <a:xfrm>
            <a:off x="2396850" y="187321"/>
            <a:ext cx="4350300" cy="38790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2600"/>
              </a:spcBef>
              <a:spcAft>
                <a:spcPts val="1000"/>
              </a:spcAft>
              <a:buNone/>
            </a:pPr>
            <a:r>
              <a:rPr lang="vi" sz="2800" b="1">
                <a:solidFill>
                  <a:srgbClr val="1B1B1B"/>
                </a:solidFill>
                <a:highlight>
                  <a:srgbClr val="FFFFFF"/>
                </a:highlight>
              </a:rPr>
              <a:t>Eager initialization</a:t>
            </a:r>
            <a:endParaRPr sz="2800" b="1"/>
          </a:p>
        </p:txBody>
      </p:sp>
      <p:sp>
        <p:nvSpPr>
          <p:cNvPr id="1560" name="Google Shape;1560;p101"/>
          <p:cNvSpPr/>
          <p:nvPr/>
        </p:nvSpPr>
        <p:spPr>
          <a:xfrm>
            <a:off x="6456225" y="1237675"/>
            <a:ext cx="692725" cy="397150"/>
          </a:xfrm>
          <a:custGeom>
            <a:avLst/>
            <a:gdLst/>
            <a:ahLst/>
            <a:cxnLst/>
            <a:rect l="l" t="t" r="r" b="b"/>
            <a:pathLst>
              <a:path w="27709" h="15886" extrusionOk="0">
                <a:moveTo>
                  <a:pt x="0" y="15886"/>
                </a:moveTo>
                <a:cubicBezTo>
                  <a:pt x="3368" y="5786"/>
                  <a:pt x="18184" y="4756"/>
                  <a:pt x="27709" y="0"/>
                </a:cubicBezTo>
              </a:path>
            </a:pathLst>
          </a:custGeom>
          <a:noFill/>
          <a:ln w="9525" cap="flat" cmpd="sng">
            <a:solidFill>
              <a:schemeClr val="dk2"/>
            </a:solidFill>
            <a:prstDash val="solid"/>
            <a:round/>
            <a:headEnd type="none" w="med" len="med"/>
            <a:tailEnd type="none" w="med" len="med"/>
          </a:ln>
        </p:spPr>
      </p:sp>
      <p:sp>
        <p:nvSpPr>
          <p:cNvPr id="1561" name="Google Shape;1561;p101"/>
          <p:cNvSpPr txBox="1"/>
          <p:nvPr/>
        </p:nvSpPr>
        <p:spPr>
          <a:xfrm>
            <a:off x="7148950" y="877175"/>
            <a:ext cx="1882500" cy="581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sz="1200">
                <a:solidFill>
                  <a:srgbClr val="434343"/>
                </a:solidFill>
              </a:rPr>
              <a:t>Khởi tạo khi ngay khi ứng dụng chạy</a:t>
            </a:r>
            <a:endParaRPr sz="1200">
              <a:solidFill>
                <a:srgbClr val="434343"/>
              </a:solidFill>
            </a:endParaRPr>
          </a:p>
        </p:txBody>
      </p:sp>
      <p:sp>
        <p:nvSpPr>
          <p:cNvPr id="33" name="Google Shape;1456;p98">
            <a:extLst>
              <a:ext uri="{FF2B5EF4-FFF2-40B4-BE49-F238E27FC236}">
                <a16:creationId xmlns:a16="http://schemas.microsoft.com/office/drawing/2014/main" id="{34ABE24C-44C2-4C63-927F-B8DFF5CBB6E2}"/>
              </a:ext>
            </a:extLst>
          </p:cNvPr>
          <p:cNvSpPr/>
          <p:nvPr/>
        </p:nvSpPr>
        <p:spPr>
          <a:xfrm>
            <a:off x="4572000" y="640080"/>
            <a:ext cx="155448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57;p98">
            <a:extLst>
              <a:ext uri="{FF2B5EF4-FFF2-40B4-BE49-F238E27FC236}">
                <a16:creationId xmlns:a16="http://schemas.microsoft.com/office/drawing/2014/main" id="{9F437C88-3DA5-454F-959F-A3D5BC50005A}"/>
              </a:ext>
            </a:extLst>
          </p:cNvPr>
          <p:cNvSpPr/>
          <p:nvPr/>
        </p:nvSpPr>
        <p:spPr>
          <a:xfrm>
            <a:off x="3017520" y="640080"/>
            <a:ext cx="155448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59"/>
                                        </p:tgtEl>
                                        <p:attrNameLst>
                                          <p:attrName>style.visibility</p:attrName>
                                        </p:attrNameLst>
                                      </p:cBhvr>
                                      <p:to>
                                        <p:strVal val="visible"/>
                                      </p:to>
                                    </p:set>
                                    <p:animEffect transition="in" filter="wipe(up)">
                                      <p:cBhvr>
                                        <p:cTn id="7" dur="500"/>
                                        <p:tgtEl>
                                          <p:spTgt spid="15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0"/>
                                        </p:tgtEl>
                                        <p:attrNameLst>
                                          <p:attrName>style.visibility</p:attrName>
                                        </p:attrNameLst>
                                      </p:cBhvr>
                                      <p:to>
                                        <p:strVal val="visible"/>
                                      </p:to>
                                    </p:set>
                                    <p:animEffect transition="in" filter="wipe(left)">
                                      <p:cBhvr>
                                        <p:cTn id="12" dur="500"/>
                                        <p:tgtEl>
                                          <p:spTgt spid="156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61"/>
                                        </p:tgtEl>
                                        <p:attrNameLst>
                                          <p:attrName>style.visibility</p:attrName>
                                        </p:attrNameLst>
                                      </p:cBhvr>
                                      <p:to>
                                        <p:strVal val="visible"/>
                                      </p:to>
                                    </p:set>
                                    <p:animEffect transition="in" filter="wipe(left)">
                                      <p:cBhvr>
                                        <p:cTn id="15" dur="500"/>
                                        <p:tgtEl>
                                          <p:spTgt spid="1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9" grpId="0"/>
      <p:bldP spid="15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02"/>
          <p:cNvSpPr txBox="1"/>
          <p:nvPr/>
        </p:nvSpPr>
        <p:spPr>
          <a:xfrm>
            <a:off x="2098856" y="182879"/>
            <a:ext cx="4350300" cy="347771"/>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2600"/>
              </a:spcBef>
              <a:spcAft>
                <a:spcPts val="1000"/>
              </a:spcAft>
              <a:buNone/>
            </a:pPr>
            <a:r>
              <a:rPr lang="vi" sz="2800" b="1">
                <a:solidFill>
                  <a:srgbClr val="1B1B1B"/>
                </a:solidFill>
                <a:highlight>
                  <a:srgbClr val="FFFFFF"/>
                </a:highlight>
              </a:rPr>
              <a:t>Lazy initialization</a:t>
            </a:r>
            <a:endParaRPr sz="2800" b="1">
              <a:solidFill>
                <a:srgbClr val="1B1B1B"/>
              </a:solidFill>
              <a:highlight>
                <a:srgbClr val="FFFFFF"/>
              </a:highlight>
            </a:endParaRPr>
          </a:p>
        </p:txBody>
      </p:sp>
      <p:sp>
        <p:nvSpPr>
          <p:cNvPr id="1567" name="Google Shape;1567;p102">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2"/>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569" name="Google Shape;1569;p102"/>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02"/>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02">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02">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02">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2">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2">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102"/>
          <p:cNvGrpSpPr/>
          <p:nvPr/>
        </p:nvGrpSpPr>
        <p:grpSpPr>
          <a:xfrm>
            <a:off x="197960" y="48467"/>
            <a:ext cx="179931" cy="113791"/>
            <a:chOff x="285677" y="4429254"/>
            <a:chExt cx="216784" cy="199039"/>
          </a:xfrm>
        </p:grpSpPr>
        <p:sp>
          <p:nvSpPr>
            <p:cNvPr id="1577" name="Google Shape;1577;p102"/>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02"/>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02"/>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02"/>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02"/>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02"/>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02"/>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02"/>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02"/>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102">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02">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02"/>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589" name="Google Shape;1589;p102"/>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590" name="Google Shape;1590;p102"/>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591" name="Google Shape;1591;p102"/>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592" name="Google Shape;1592;p102"/>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593" name="Google Shape;1593;p102"/>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594" name="Google Shape;1594;p102"/>
          <p:cNvSpPr txBox="1"/>
          <p:nvPr/>
        </p:nvSpPr>
        <p:spPr>
          <a:xfrm>
            <a:off x="180525" y="590310"/>
            <a:ext cx="8046000" cy="4537950"/>
          </a:xfrm>
          <a:prstGeom prst="rect">
            <a:avLst/>
          </a:prstGeom>
          <a:noFill/>
          <a:ln>
            <a:noFill/>
          </a:ln>
        </p:spPr>
        <p:txBody>
          <a:bodyPr spcFirstLastPara="1" wrap="square" lIns="91425" tIns="91425" rIns="91425" bIns="91425" anchor="t" anchorCtr="0">
            <a:noAutofit/>
          </a:bodyPr>
          <a:lstStyle/>
          <a:p>
            <a:pPr marL="0" lvl="0" indent="0" algn="l" rtl="0">
              <a:lnSpc>
                <a:spcPct val="119230"/>
              </a:lnSpc>
              <a:spcBef>
                <a:spcPts val="0"/>
              </a:spcBef>
              <a:spcAft>
                <a:spcPts val="0"/>
              </a:spcAft>
              <a:buNone/>
            </a:pPr>
            <a:r>
              <a:rPr lang="vi" sz="1750" dirty="0">
                <a:highlight>
                  <a:srgbClr val="FFFFFF"/>
                </a:highlight>
              </a:rPr>
              <a:t> </a:t>
            </a:r>
            <a:r>
              <a:rPr lang="vi" sz="1750" dirty="0">
                <a:solidFill>
                  <a:srgbClr val="0000FF"/>
                </a:solidFill>
                <a:highlight>
                  <a:srgbClr val="FFFFFF"/>
                </a:highlight>
              </a:rPr>
              <a:t>public</a:t>
            </a:r>
            <a:r>
              <a:rPr lang="vi" sz="1750" dirty="0">
                <a:highlight>
                  <a:srgbClr val="FFFFFF"/>
                </a:highlight>
              </a:rPr>
              <a:t> </a:t>
            </a:r>
            <a:r>
              <a:rPr lang="vi" sz="1750" dirty="0">
                <a:solidFill>
                  <a:srgbClr val="0000FF"/>
                </a:solidFill>
                <a:highlight>
                  <a:srgbClr val="FFFFFF"/>
                </a:highlight>
              </a:rPr>
              <a:t>class</a:t>
            </a:r>
            <a:r>
              <a:rPr lang="vi" sz="1750" dirty="0">
                <a:highlight>
                  <a:srgbClr val="FFFFFF"/>
                </a:highlight>
              </a:rPr>
              <a:t> </a:t>
            </a:r>
            <a:r>
              <a:rPr lang="vi" sz="1750" dirty="0">
                <a:solidFill>
                  <a:srgbClr val="267F99"/>
                </a:solidFill>
                <a:highlight>
                  <a:srgbClr val="FFFFFF"/>
                </a:highlight>
              </a:rPr>
              <a:t>Singleton</a:t>
            </a:r>
            <a:endParaRPr sz="1750" dirty="0">
              <a:solidFill>
                <a:srgbClr val="267F99"/>
              </a:solidFill>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0000FF"/>
                </a:solidFill>
                <a:highlight>
                  <a:srgbClr val="FFFFFF"/>
                </a:highlight>
              </a:rPr>
              <a:t>private</a:t>
            </a:r>
            <a:r>
              <a:rPr lang="vi" sz="1750" dirty="0">
                <a:highlight>
                  <a:srgbClr val="FFFFFF"/>
                </a:highlight>
              </a:rPr>
              <a:t> </a:t>
            </a:r>
            <a:r>
              <a:rPr lang="vi" sz="1750" dirty="0">
                <a:solidFill>
                  <a:srgbClr val="0000FF"/>
                </a:solidFill>
                <a:highlight>
                  <a:srgbClr val="FFFFFF"/>
                </a:highlight>
              </a:rPr>
              <a:t>static</a:t>
            </a:r>
            <a:r>
              <a:rPr lang="vi" sz="1750" dirty="0">
                <a:highlight>
                  <a:srgbClr val="FFFFFF"/>
                </a:highlight>
              </a:rPr>
              <a:t> </a:t>
            </a:r>
            <a:r>
              <a:rPr lang="vi" sz="1750" dirty="0">
                <a:solidFill>
                  <a:srgbClr val="267F99"/>
                </a:solidFill>
                <a:highlight>
                  <a:srgbClr val="FFFFFF"/>
                </a:highlight>
              </a:rPr>
              <a:t>Singleton</a:t>
            </a:r>
            <a:r>
              <a:rPr lang="vi" sz="1750" dirty="0">
                <a:highlight>
                  <a:srgbClr val="FFFFFF"/>
                </a:highlight>
              </a:rPr>
              <a:t> </a:t>
            </a:r>
            <a:r>
              <a:rPr lang="vi" sz="1750" dirty="0">
                <a:solidFill>
                  <a:srgbClr val="001080"/>
                </a:solidFill>
                <a:highlight>
                  <a:srgbClr val="FFFFFF"/>
                </a:highlight>
              </a:rPr>
              <a:t>uniqueInstance</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0000FF"/>
                </a:solidFill>
                <a:highlight>
                  <a:srgbClr val="FFFFFF"/>
                </a:highlight>
              </a:rPr>
              <a:t>private</a:t>
            </a:r>
            <a:r>
              <a:rPr lang="vi" sz="1750" dirty="0">
                <a:highlight>
                  <a:srgbClr val="FFFFFF"/>
                </a:highlight>
              </a:rPr>
              <a:t> </a:t>
            </a:r>
            <a:r>
              <a:rPr lang="vi" sz="1750" dirty="0">
                <a:solidFill>
                  <a:srgbClr val="795E26"/>
                </a:solidFill>
                <a:highlight>
                  <a:srgbClr val="FFFFFF"/>
                </a:highlight>
              </a:rPr>
              <a:t>Singleton</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0000FF"/>
                </a:solidFill>
                <a:highlight>
                  <a:srgbClr val="FFFFFF"/>
                </a:highlight>
              </a:rPr>
              <a:t>public</a:t>
            </a:r>
            <a:r>
              <a:rPr lang="vi" sz="1750" dirty="0">
                <a:highlight>
                  <a:srgbClr val="FFFFFF"/>
                </a:highlight>
              </a:rPr>
              <a:t> </a:t>
            </a:r>
            <a:r>
              <a:rPr lang="vi" sz="1750" dirty="0">
                <a:solidFill>
                  <a:srgbClr val="0000FF"/>
                </a:solidFill>
                <a:highlight>
                  <a:srgbClr val="FFFFFF"/>
                </a:highlight>
              </a:rPr>
              <a:t>static</a:t>
            </a:r>
            <a:r>
              <a:rPr lang="vi" sz="1750" dirty="0">
                <a:highlight>
                  <a:srgbClr val="FFFFFF"/>
                </a:highlight>
              </a:rPr>
              <a:t> </a:t>
            </a:r>
            <a:r>
              <a:rPr lang="vi" sz="1750" dirty="0">
                <a:solidFill>
                  <a:srgbClr val="267F99"/>
                </a:solidFill>
                <a:highlight>
                  <a:srgbClr val="FFFFFF"/>
                </a:highlight>
              </a:rPr>
              <a:t>Singleton</a:t>
            </a:r>
            <a:r>
              <a:rPr lang="vi" sz="1750" dirty="0">
                <a:highlight>
                  <a:srgbClr val="FFFFFF"/>
                </a:highlight>
              </a:rPr>
              <a:t> </a:t>
            </a:r>
            <a:r>
              <a:rPr lang="vi" sz="1750" dirty="0">
                <a:solidFill>
                  <a:srgbClr val="795E26"/>
                </a:solidFill>
                <a:highlight>
                  <a:srgbClr val="FFFFFF"/>
                </a:highlight>
              </a:rPr>
              <a:t>GetInstance</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AF00DB"/>
                </a:solidFill>
                <a:highlight>
                  <a:srgbClr val="FFFFFF"/>
                </a:highlight>
              </a:rPr>
              <a:t>if</a:t>
            </a:r>
            <a:r>
              <a:rPr lang="vi" sz="1750" dirty="0">
                <a:highlight>
                  <a:srgbClr val="FFFFFF"/>
                </a:highlight>
              </a:rPr>
              <a:t> (</a:t>
            </a:r>
            <a:r>
              <a:rPr lang="vi" sz="1750" dirty="0">
                <a:solidFill>
                  <a:srgbClr val="001080"/>
                </a:solidFill>
                <a:highlight>
                  <a:srgbClr val="FFFFFF"/>
                </a:highlight>
              </a:rPr>
              <a:t>uniqueInstance</a:t>
            </a:r>
            <a:r>
              <a:rPr lang="vi" sz="1750" dirty="0">
                <a:highlight>
                  <a:srgbClr val="FFFFFF"/>
                </a:highlight>
              </a:rPr>
              <a:t> == </a:t>
            </a:r>
            <a:r>
              <a:rPr lang="vi" sz="1750" dirty="0">
                <a:solidFill>
                  <a:srgbClr val="0000FF"/>
                </a:solidFill>
                <a:highlight>
                  <a:srgbClr val="FFFFFF"/>
                </a:highlight>
              </a:rPr>
              <a:t>null</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001080"/>
                </a:solidFill>
                <a:highlight>
                  <a:srgbClr val="FFFFFF"/>
                </a:highlight>
              </a:rPr>
              <a:t>uniqueInstance</a:t>
            </a:r>
            <a:r>
              <a:rPr lang="vi" sz="1750" dirty="0">
                <a:highlight>
                  <a:srgbClr val="FFFFFF"/>
                </a:highlight>
              </a:rPr>
              <a:t> = </a:t>
            </a:r>
            <a:r>
              <a:rPr lang="vi" sz="1750" dirty="0">
                <a:solidFill>
                  <a:srgbClr val="0000FF"/>
                </a:solidFill>
                <a:highlight>
                  <a:srgbClr val="FFFFFF"/>
                </a:highlight>
              </a:rPr>
              <a:t>new</a:t>
            </a:r>
            <a:r>
              <a:rPr lang="vi" sz="1750" dirty="0">
                <a:highlight>
                  <a:srgbClr val="FFFFFF"/>
                </a:highlight>
              </a:rPr>
              <a:t> </a:t>
            </a:r>
            <a:r>
              <a:rPr lang="vi" sz="1750" dirty="0">
                <a:solidFill>
                  <a:srgbClr val="267F99"/>
                </a:solidFill>
                <a:highlight>
                  <a:srgbClr val="FFFFFF"/>
                </a:highlight>
              </a:rPr>
              <a:t>Singleton</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r>
              <a:rPr lang="vi" sz="1750" dirty="0">
                <a:solidFill>
                  <a:srgbClr val="AF00DB"/>
                </a:solidFill>
                <a:highlight>
                  <a:srgbClr val="FFFFFF"/>
                </a:highlight>
              </a:rPr>
              <a:t>return</a:t>
            </a:r>
            <a:r>
              <a:rPr lang="vi" sz="1750" dirty="0">
                <a:highlight>
                  <a:srgbClr val="FFFFFF"/>
                </a:highlight>
              </a:rPr>
              <a:t> </a:t>
            </a:r>
            <a:r>
              <a:rPr lang="vi" sz="1750" dirty="0">
                <a:solidFill>
                  <a:srgbClr val="001080"/>
                </a:solidFill>
                <a:highlight>
                  <a:srgbClr val="FFFFFF"/>
                </a:highlight>
              </a:rPr>
              <a:t>uniqueInstance</a:t>
            </a:r>
            <a:r>
              <a:rPr lang="vi" sz="1750" dirty="0">
                <a:highlight>
                  <a:srgbClr val="FFFFFF"/>
                </a:highlight>
              </a:rPr>
              <a:t>;</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r>
              <a:rPr lang="vi" sz="1750" dirty="0">
                <a:highlight>
                  <a:srgbClr val="FFFFFF"/>
                </a:highlight>
              </a:rPr>
              <a:t>    }</a:t>
            </a:r>
            <a:endParaRPr sz="1750" dirty="0">
              <a:highlight>
                <a:srgbClr val="FFFFFF"/>
              </a:highlight>
            </a:endParaRPr>
          </a:p>
          <a:p>
            <a:pPr marL="0" lvl="0" indent="0" algn="l" rtl="0">
              <a:lnSpc>
                <a:spcPct val="119230"/>
              </a:lnSpc>
              <a:spcBef>
                <a:spcPts val="0"/>
              </a:spcBef>
              <a:spcAft>
                <a:spcPts val="0"/>
              </a:spcAft>
              <a:buNone/>
            </a:pPr>
            <a:endParaRPr sz="1750" dirty="0">
              <a:highlight>
                <a:srgbClr val="FFFFFF"/>
              </a:highlight>
            </a:endParaRPr>
          </a:p>
        </p:txBody>
      </p:sp>
      <p:sp>
        <p:nvSpPr>
          <p:cNvPr id="1595" name="Google Shape;1595;p102"/>
          <p:cNvSpPr txBox="1"/>
          <p:nvPr/>
        </p:nvSpPr>
        <p:spPr>
          <a:xfrm>
            <a:off x="6267825" y="2659800"/>
            <a:ext cx="1882500" cy="581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sz="1200">
                <a:solidFill>
                  <a:srgbClr val="434343"/>
                </a:solidFill>
              </a:rPr>
              <a:t>Khởi tạo ở lần đầu tiên gọi hàm GetInstance()</a:t>
            </a:r>
            <a:endParaRPr sz="1200">
              <a:solidFill>
                <a:srgbClr val="434343"/>
              </a:solidFill>
            </a:endParaRPr>
          </a:p>
        </p:txBody>
      </p:sp>
      <p:sp>
        <p:nvSpPr>
          <p:cNvPr id="1596" name="Google Shape;1596;p102"/>
          <p:cNvSpPr/>
          <p:nvPr/>
        </p:nvSpPr>
        <p:spPr>
          <a:xfrm>
            <a:off x="3482100" y="2826325"/>
            <a:ext cx="2724725" cy="309300"/>
          </a:xfrm>
          <a:custGeom>
            <a:avLst/>
            <a:gdLst/>
            <a:ahLst/>
            <a:cxnLst/>
            <a:rect l="l" t="t" r="r" b="b"/>
            <a:pathLst>
              <a:path w="108989" h="12372" extrusionOk="0">
                <a:moveTo>
                  <a:pt x="0" y="8128"/>
                </a:moveTo>
                <a:cubicBezTo>
                  <a:pt x="11958" y="12912"/>
                  <a:pt x="25545" y="12192"/>
                  <a:pt x="38424" y="12192"/>
                </a:cubicBezTo>
                <a:cubicBezTo>
                  <a:pt x="62294" y="12192"/>
                  <a:pt x="86038" y="6559"/>
                  <a:pt x="108989" y="0"/>
                </a:cubicBezTo>
              </a:path>
            </a:pathLst>
          </a:custGeom>
          <a:noFill/>
          <a:ln w="9525" cap="flat" cmpd="sng">
            <a:solidFill>
              <a:schemeClr val="dk2"/>
            </a:solidFill>
            <a:prstDash val="solid"/>
            <a:round/>
            <a:headEnd type="none" w="med" len="med"/>
            <a:tailEnd type="none" w="med" len="med"/>
          </a:ln>
        </p:spPr>
      </p:sp>
      <p:sp>
        <p:nvSpPr>
          <p:cNvPr id="1597" name="Google Shape;1597;p102"/>
          <p:cNvSpPr/>
          <p:nvPr/>
        </p:nvSpPr>
        <p:spPr>
          <a:xfrm>
            <a:off x="4562775" y="2918700"/>
            <a:ext cx="1662525" cy="812800"/>
          </a:xfrm>
          <a:custGeom>
            <a:avLst/>
            <a:gdLst/>
            <a:ahLst/>
            <a:cxnLst/>
            <a:rect l="l" t="t" r="r" b="b"/>
            <a:pathLst>
              <a:path w="66501" h="32512" extrusionOk="0">
                <a:moveTo>
                  <a:pt x="0" y="32512"/>
                </a:moveTo>
                <a:cubicBezTo>
                  <a:pt x="13669" y="23395"/>
                  <a:pt x="29486" y="17757"/>
                  <a:pt x="45073" y="12561"/>
                </a:cubicBezTo>
                <a:cubicBezTo>
                  <a:pt x="52928" y="9943"/>
                  <a:pt x="58382" y="1622"/>
                  <a:pt x="66501" y="0"/>
                </a:cubicBezTo>
              </a:path>
            </a:pathLst>
          </a:custGeom>
          <a:noFill/>
          <a:ln w="9525" cap="flat" cmpd="sng">
            <a:solidFill>
              <a:schemeClr val="dk2"/>
            </a:solidFill>
            <a:prstDash val="solid"/>
            <a:round/>
            <a:headEnd type="none" w="med" len="med"/>
            <a:tailEnd type="none" w="med" len="med"/>
          </a:ln>
        </p:spPr>
      </p:sp>
      <p:sp>
        <p:nvSpPr>
          <p:cNvPr id="34" name="Google Shape;1456;p98">
            <a:extLst>
              <a:ext uri="{FF2B5EF4-FFF2-40B4-BE49-F238E27FC236}">
                <a16:creationId xmlns:a16="http://schemas.microsoft.com/office/drawing/2014/main" id="{FAA5A7BF-FCB0-466D-9340-F846661759BD}"/>
              </a:ext>
            </a:extLst>
          </p:cNvPr>
          <p:cNvSpPr/>
          <p:nvPr/>
        </p:nvSpPr>
        <p:spPr>
          <a:xfrm>
            <a:off x="4297680" y="631046"/>
            <a:ext cx="146304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57;p98">
            <a:extLst>
              <a:ext uri="{FF2B5EF4-FFF2-40B4-BE49-F238E27FC236}">
                <a16:creationId xmlns:a16="http://schemas.microsoft.com/office/drawing/2014/main" id="{D58BA1E1-943D-49FF-B090-B482C8B23432}"/>
              </a:ext>
            </a:extLst>
          </p:cNvPr>
          <p:cNvSpPr/>
          <p:nvPr/>
        </p:nvSpPr>
        <p:spPr>
          <a:xfrm>
            <a:off x="2834640" y="631046"/>
            <a:ext cx="146304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4"/>
                                        </p:tgtEl>
                                        <p:attrNameLst>
                                          <p:attrName>style.visibility</p:attrName>
                                        </p:attrNameLst>
                                      </p:cBhvr>
                                      <p:to>
                                        <p:strVal val="visible"/>
                                      </p:to>
                                    </p:set>
                                    <p:animEffect transition="in" filter="wipe(left)">
                                      <p:cBhvr>
                                        <p:cTn id="7" dur="500"/>
                                        <p:tgtEl>
                                          <p:spTgt spid="15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96"/>
                                        </p:tgtEl>
                                        <p:attrNameLst>
                                          <p:attrName>style.visibility</p:attrName>
                                        </p:attrNameLst>
                                      </p:cBhvr>
                                      <p:to>
                                        <p:strVal val="visible"/>
                                      </p:to>
                                    </p:set>
                                    <p:animEffect transition="in" filter="wipe(left)">
                                      <p:cBhvr>
                                        <p:cTn id="12" dur="500"/>
                                        <p:tgtEl>
                                          <p:spTgt spid="1596"/>
                                        </p:tgtEl>
                                      </p:cBhvr>
                                    </p:animEffect>
                                  </p:childTnLst>
                                </p:cTn>
                              </p:par>
                              <p:par>
                                <p:cTn id="13" presetID="22" presetClass="entr" presetSubtype="8" fill="hold" nodeType="withEffect">
                                  <p:stCondLst>
                                    <p:cond delay="0"/>
                                  </p:stCondLst>
                                  <p:childTnLst>
                                    <p:set>
                                      <p:cBhvr>
                                        <p:cTn id="14" dur="1" fill="hold">
                                          <p:stCondLst>
                                            <p:cond delay="0"/>
                                          </p:stCondLst>
                                        </p:cTn>
                                        <p:tgtEl>
                                          <p:spTgt spid="1597"/>
                                        </p:tgtEl>
                                        <p:attrNameLst>
                                          <p:attrName>style.visibility</p:attrName>
                                        </p:attrNameLst>
                                      </p:cBhvr>
                                      <p:to>
                                        <p:strVal val="visible"/>
                                      </p:to>
                                    </p:set>
                                    <p:animEffect transition="in" filter="wipe(left)">
                                      <p:cBhvr>
                                        <p:cTn id="15" dur="500"/>
                                        <p:tgtEl>
                                          <p:spTgt spid="159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95"/>
                                        </p:tgtEl>
                                        <p:attrNameLst>
                                          <p:attrName>style.visibility</p:attrName>
                                        </p:attrNameLst>
                                      </p:cBhvr>
                                      <p:to>
                                        <p:strVal val="visible"/>
                                      </p:to>
                                    </p:set>
                                    <p:animEffect transition="in" filter="wipe(left)">
                                      <p:cBhvr>
                                        <p:cTn id="18" dur="500"/>
                                        <p:tgtEl>
                                          <p:spTgt spid="1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4" grpId="0"/>
      <p:bldP spid="159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03">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3"/>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604" name="Google Shape;1604;p103"/>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3"/>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03">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03">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03">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03">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03">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103"/>
          <p:cNvGrpSpPr/>
          <p:nvPr/>
        </p:nvGrpSpPr>
        <p:grpSpPr>
          <a:xfrm>
            <a:off x="197960" y="48467"/>
            <a:ext cx="179931" cy="113791"/>
            <a:chOff x="285677" y="4429254"/>
            <a:chExt cx="216784" cy="199039"/>
          </a:xfrm>
        </p:grpSpPr>
        <p:sp>
          <p:nvSpPr>
            <p:cNvPr id="1612" name="Google Shape;1612;p103"/>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3"/>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3"/>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3"/>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3"/>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3"/>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3"/>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03"/>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03"/>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03">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03">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3"/>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624" name="Google Shape;1624;p103"/>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625" name="Google Shape;1625;p103"/>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626" name="Google Shape;1626;p103"/>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627" name="Google Shape;1627;p103"/>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628" name="Google Shape;1628;p103"/>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631" name="Google Shape;1631;p103"/>
          <p:cNvSpPr/>
          <p:nvPr/>
        </p:nvSpPr>
        <p:spPr>
          <a:xfrm>
            <a:off x="250803" y="994975"/>
            <a:ext cx="3388200" cy="3863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32" name="Google Shape;1632;p103"/>
          <p:cNvSpPr/>
          <p:nvPr/>
        </p:nvSpPr>
        <p:spPr>
          <a:xfrm>
            <a:off x="3903561" y="994975"/>
            <a:ext cx="3388200" cy="3863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33" name="Google Shape;1633;p103"/>
          <p:cNvSpPr/>
          <p:nvPr/>
        </p:nvSpPr>
        <p:spPr>
          <a:xfrm>
            <a:off x="7374905" y="994975"/>
            <a:ext cx="1618500" cy="3863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34" name="Google Shape;1634;p103"/>
          <p:cNvSpPr txBox="1"/>
          <p:nvPr/>
        </p:nvSpPr>
        <p:spPr>
          <a:xfrm>
            <a:off x="2040663" y="994975"/>
            <a:ext cx="133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a:latin typeface="Montserrat"/>
                <a:ea typeface="Montserrat"/>
                <a:cs typeface="Montserrat"/>
                <a:sym typeface="Montserrat"/>
              </a:rPr>
              <a:t>Thead One</a:t>
            </a:r>
            <a:endParaRPr sz="1200">
              <a:latin typeface="Montserrat"/>
              <a:ea typeface="Montserrat"/>
              <a:cs typeface="Montserrat"/>
              <a:sym typeface="Montserrat"/>
            </a:endParaRPr>
          </a:p>
        </p:txBody>
      </p:sp>
      <p:sp>
        <p:nvSpPr>
          <p:cNvPr id="1635" name="Google Shape;1635;p103"/>
          <p:cNvSpPr txBox="1"/>
          <p:nvPr/>
        </p:nvSpPr>
        <p:spPr>
          <a:xfrm>
            <a:off x="5367203" y="994975"/>
            <a:ext cx="133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a:latin typeface="Montserrat"/>
                <a:ea typeface="Montserrat"/>
                <a:cs typeface="Montserrat"/>
                <a:sym typeface="Montserrat"/>
              </a:rPr>
              <a:t>Thead Two</a:t>
            </a:r>
            <a:endParaRPr sz="1200">
              <a:latin typeface="Montserrat"/>
              <a:ea typeface="Montserrat"/>
              <a:cs typeface="Montserrat"/>
              <a:sym typeface="Montserrat"/>
            </a:endParaRPr>
          </a:p>
        </p:txBody>
      </p:sp>
      <p:sp>
        <p:nvSpPr>
          <p:cNvPr id="1636" name="Google Shape;1636;p103"/>
          <p:cNvSpPr txBox="1"/>
          <p:nvPr/>
        </p:nvSpPr>
        <p:spPr>
          <a:xfrm>
            <a:off x="7374901" y="994975"/>
            <a:ext cx="16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200"/>
              <a:t>Value of uniqueInstance</a:t>
            </a:r>
            <a:endParaRPr sz="1200"/>
          </a:p>
        </p:txBody>
      </p:sp>
      <p:sp>
        <p:nvSpPr>
          <p:cNvPr id="1637" name="Google Shape;1637;p103"/>
          <p:cNvSpPr/>
          <p:nvPr/>
        </p:nvSpPr>
        <p:spPr>
          <a:xfrm>
            <a:off x="3770374" y="1861650"/>
            <a:ext cx="3388200" cy="5541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38" name="Google Shape;1638;p103"/>
          <p:cNvSpPr txBox="1"/>
          <p:nvPr/>
        </p:nvSpPr>
        <p:spPr>
          <a:xfrm>
            <a:off x="3891375" y="1977875"/>
            <a:ext cx="3267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a:t>If (uniqueInstance == null ) {</a:t>
            </a:r>
            <a:endParaRPr sz="1900"/>
          </a:p>
        </p:txBody>
      </p:sp>
      <p:sp>
        <p:nvSpPr>
          <p:cNvPr id="1639" name="Google Shape;1639;p103"/>
          <p:cNvSpPr txBox="1"/>
          <p:nvPr/>
        </p:nvSpPr>
        <p:spPr>
          <a:xfrm>
            <a:off x="7779160" y="1618674"/>
            <a:ext cx="86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700"/>
              <a:t>null</a:t>
            </a:r>
            <a:endParaRPr sz="2700"/>
          </a:p>
        </p:txBody>
      </p:sp>
      <p:sp>
        <p:nvSpPr>
          <p:cNvPr id="1640" name="Google Shape;1640;p103"/>
          <p:cNvSpPr txBox="1"/>
          <p:nvPr/>
        </p:nvSpPr>
        <p:spPr>
          <a:xfrm>
            <a:off x="7391570" y="2543805"/>
            <a:ext cx="155448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400">
                <a:latin typeface="Arial" panose="020B0604020202020204" pitchFamily="34" charset="0"/>
                <a:ea typeface="Montserrat"/>
                <a:cs typeface="Arial" panose="020B0604020202020204" pitchFamily="34" charset="0"/>
                <a:sym typeface="Montserrat"/>
              </a:rPr>
              <a:t>&lt;object1&gt;</a:t>
            </a:r>
            <a:endParaRPr sz="2400">
              <a:latin typeface="Arial" panose="020B0604020202020204" pitchFamily="34" charset="0"/>
              <a:ea typeface="Montserrat"/>
              <a:cs typeface="Arial" panose="020B0604020202020204" pitchFamily="34" charset="0"/>
              <a:sym typeface="Montserrat"/>
            </a:endParaRPr>
          </a:p>
        </p:txBody>
      </p:sp>
      <p:sp>
        <p:nvSpPr>
          <p:cNvPr id="1641" name="Google Shape;1641;p103"/>
          <p:cNvSpPr txBox="1"/>
          <p:nvPr/>
        </p:nvSpPr>
        <p:spPr>
          <a:xfrm>
            <a:off x="7381976" y="2954824"/>
            <a:ext cx="155448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400">
                <a:latin typeface="Arial" panose="020B0604020202020204" pitchFamily="34" charset="0"/>
                <a:ea typeface="Montserrat"/>
                <a:cs typeface="Arial" panose="020B0604020202020204" pitchFamily="34" charset="0"/>
                <a:sym typeface="Montserrat"/>
              </a:rPr>
              <a:t>&lt;object2&gt;</a:t>
            </a:r>
            <a:endParaRPr sz="2400">
              <a:latin typeface="Arial" panose="020B0604020202020204" pitchFamily="34" charset="0"/>
              <a:ea typeface="Montserrat"/>
              <a:cs typeface="Arial" panose="020B0604020202020204" pitchFamily="34" charset="0"/>
              <a:sym typeface="Montserrat"/>
            </a:endParaRPr>
          </a:p>
        </p:txBody>
      </p:sp>
      <p:sp>
        <p:nvSpPr>
          <p:cNvPr id="1642" name="Google Shape;1642;p103"/>
          <p:cNvSpPr txBox="1"/>
          <p:nvPr/>
        </p:nvSpPr>
        <p:spPr>
          <a:xfrm>
            <a:off x="7424948" y="3702503"/>
            <a:ext cx="155448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400">
                <a:latin typeface="Arial" panose="020B0604020202020204" pitchFamily="34" charset="0"/>
                <a:ea typeface="Montserrat"/>
                <a:cs typeface="Arial" panose="020B0604020202020204" pitchFamily="34" charset="0"/>
                <a:sym typeface="Montserrat"/>
              </a:rPr>
              <a:t>&lt;object1&gt;</a:t>
            </a:r>
            <a:endParaRPr sz="2400">
              <a:latin typeface="Arial" panose="020B0604020202020204" pitchFamily="34" charset="0"/>
              <a:ea typeface="Montserrat"/>
              <a:cs typeface="Arial" panose="020B0604020202020204" pitchFamily="34" charset="0"/>
              <a:sym typeface="Montserrat"/>
            </a:endParaRPr>
          </a:p>
        </p:txBody>
      </p:sp>
      <p:sp>
        <p:nvSpPr>
          <p:cNvPr id="1643" name="Google Shape;1643;p103"/>
          <p:cNvSpPr txBox="1"/>
          <p:nvPr/>
        </p:nvSpPr>
        <p:spPr>
          <a:xfrm>
            <a:off x="7424948" y="4110997"/>
            <a:ext cx="155448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400">
                <a:latin typeface="Arial" panose="020B0604020202020204" pitchFamily="34" charset="0"/>
                <a:ea typeface="Montserrat"/>
                <a:cs typeface="Arial" panose="020B0604020202020204" pitchFamily="34" charset="0"/>
                <a:sym typeface="Montserrat"/>
              </a:rPr>
              <a:t>&lt;object2&gt;</a:t>
            </a:r>
            <a:endParaRPr sz="2400">
              <a:latin typeface="Arial" panose="020B0604020202020204" pitchFamily="34" charset="0"/>
              <a:ea typeface="Montserrat"/>
              <a:cs typeface="Arial" panose="020B0604020202020204" pitchFamily="34" charset="0"/>
              <a:sym typeface="Montserrat"/>
            </a:endParaRPr>
          </a:p>
        </p:txBody>
      </p:sp>
      <p:sp>
        <p:nvSpPr>
          <p:cNvPr id="1644" name="Google Shape;1644;p103"/>
          <p:cNvSpPr/>
          <p:nvPr/>
        </p:nvSpPr>
        <p:spPr>
          <a:xfrm>
            <a:off x="250800" y="2415775"/>
            <a:ext cx="3388200" cy="87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45" name="Google Shape;1645;p103"/>
          <p:cNvSpPr txBox="1"/>
          <p:nvPr/>
        </p:nvSpPr>
        <p:spPr>
          <a:xfrm>
            <a:off x="2070050" y="182880"/>
            <a:ext cx="4350300" cy="46178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2600"/>
              </a:spcBef>
              <a:spcAft>
                <a:spcPts val="1000"/>
              </a:spcAft>
              <a:buNone/>
            </a:pPr>
            <a:r>
              <a:rPr lang="vi" sz="2800" b="1">
                <a:solidFill>
                  <a:srgbClr val="1B1B1B"/>
                </a:solidFill>
                <a:highlight>
                  <a:srgbClr val="FFFFFF"/>
                </a:highlight>
              </a:rPr>
              <a:t>Vấn đề đa luồng</a:t>
            </a:r>
            <a:endParaRPr sz="2800" b="1">
              <a:solidFill>
                <a:srgbClr val="1B1B1B"/>
              </a:solidFill>
              <a:highlight>
                <a:srgbClr val="FFFFFF"/>
              </a:highlight>
            </a:endParaRPr>
          </a:p>
        </p:txBody>
      </p:sp>
      <p:sp>
        <p:nvSpPr>
          <p:cNvPr id="1646" name="Google Shape;1646;p103"/>
          <p:cNvSpPr/>
          <p:nvPr/>
        </p:nvSpPr>
        <p:spPr>
          <a:xfrm>
            <a:off x="81725" y="1526275"/>
            <a:ext cx="3388200" cy="5541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47" name="Google Shape;1647;p103"/>
          <p:cNvSpPr txBox="1"/>
          <p:nvPr/>
        </p:nvSpPr>
        <p:spPr>
          <a:xfrm>
            <a:off x="62350" y="1618675"/>
            <a:ext cx="3388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dirty="0"/>
              <a:t>If (uniqueInstance == null ) {</a:t>
            </a:r>
            <a:endParaRPr sz="1900" dirty="0"/>
          </a:p>
        </p:txBody>
      </p:sp>
      <p:sp>
        <p:nvSpPr>
          <p:cNvPr id="1648" name="Google Shape;1648;p103"/>
          <p:cNvSpPr txBox="1"/>
          <p:nvPr/>
        </p:nvSpPr>
        <p:spPr>
          <a:xfrm>
            <a:off x="197950" y="2601200"/>
            <a:ext cx="3417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700"/>
              <a:t>uniqueInstance = new Singleton()</a:t>
            </a:r>
            <a:endParaRPr sz="1700"/>
          </a:p>
        </p:txBody>
      </p:sp>
      <p:sp>
        <p:nvSpPr>
          <p:cNvPr id="1649" name="Google Shape;1649;p103"/>
          <p:cNvSpPr/>
          <p:nvPr/>
        </p:nvSpPr>
        <p:spPr>
          <a:xfrm>
            <a:off x="3897475" y="2766400"/>
            <a:ext cx="3388200" cy="8505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0" name="Google Shape;1650;p103"/>
          <p:cNvSpPr txBox="1"/>
          <p:nvPr/>
        </p:nvSpPr>
        <p:spPr>
          <a:xfrm>
            <a:off x="3844625" y="2951825"/>
            <a:ext cx="3417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700"/>
              <a:t>uniqueInstance = new Singleton()</a:t>
            </a:r>
            <a:endParaRPr sz="1700"/>
          </a:p>
        </p:txBody>
      </p:sp>
      <p:sp>
        <p:nvSpPr>
          <p:cNvPr id="1651" name="Google Shape;1651;p103"/>
          <p:cNvSpPr/>
          <p:nvPr/>
        </p:nvSpPr>
        <p:spPr>
          <a:xfrm>
            <a:off x="3971700" y="3967550"/>
            <a:ext cx="3186900" cy="4770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2" name="Google Shape;1652;p103"/>
          <p:cNvSpPr txBox="1"/>
          <p:nvPr/>
        </p:nvSpPr>
        <p:spPr>
          <a:xfrm>
            <a:off x="4055749" y="3972700"/>
            <a:ext cx="3186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700"/>
              <a:t>return uniqueSingleton;</a:t>
            </a:r>
            <a:endParaRPr sz="1700"/>
          </a:p>
        </p:txBody>
      </p:sp>
      <p:sp>
        <p:nvSpPr>
          <p:cNvPr id="1653" name="Google Shape;1653;p103"/>
          <p:cNvSpPr/>
          <p:nvPr/>
        </p:nvSpPr>
        <p:spPr>
          <a:xfrm>
            <a:off x="351450" y="3900475"/>
            <a:ext cx="3186900" cy="4770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4" name="Google Shape;1654;p103"/>
          <p:cNvSpPr txBox="1"/>
          <p:nvPr/>
        </p:nvSpPr>
        <p:spPr>
          <a:xfrm>
            <a:off x="372300" y="3877225"/>
            <a:ext cx="3186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700"/>
              <a:t>return uniqueSingleton;</a:t>
            </a:r>
            <a:endParaRPr sz="1700"/>
          </a:p>
        </p:txBody>
      </p:sp>
      <p:sp>
        <p:nvSpPr>
          <p:cNvPr id="55" name="Google Shape;1456;p98">
            <a:extLst>
              <a:ext uri="{FF2B5EF4-FFF2-40B4-BE49-F238E27FC236}">
                <a16:creationId xmlns:a16="http://schemas.microsoft.com/office/drawing/2014/main" id="{707CC28B-5B64-49C1-A52A-7B5522C5A489}"/>
              </a:ext>
            </a:extLst>
          </p:cNvPr>
          <p:cNvSpPr/>
          <p:nvPr/>
        </p:nvSpPr>
        <p:spPr>
          <a:xfrm>
            <a:off x="4231154" y="685800"/>
            <a:ext cx="137160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57;p98">
            <a:extLst>
              <a:ext uri="{FF2B5EF4-FFF2-40B4-BE49-F238E27FC236}">
                <a16:creationId xmlns:a16="http://schemas.microsoft.com/office/drawing/2014/main" id="{72FAADC3-DC01-4A32-B8C3-60C1C9E686BA}"/>
              </a:ext>
            </a:extLst>
          </p:cNvPr>
          <p:cNvSpPr/>
          <p:nvPr/>
        </p:nvSpPr>
        <p:spPr>
          <a:xfrm>
            <a:off x="2926080" y="685800"/>
            <a:ext cx="13716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46"/>
                                        </p:tgtEl>
                                        <p:attrNameLst>
                                          <p:attrName>style.visibility</p:attrName>
                                        </p:attrNameLst>
                                      </p:cBhvr>
                                      <p:to>
                                        <p:strVal val="visible"/>
                                      </p:to>
                                    </p:set>
                                    <p:animEffect transition="in" filter="barn(inVertical)">
                                      <p:cBhvr>
                                        <p:cTn id="7" dur="500"/>
                                        <p:tgtEl>
                                          <p:spTgt spid="164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47"/>
                                        </p:tgtEl>
                                        <p:attrNameLst>
                                          <p:attrName>style.visibility</p:attrName>
                                        </p:attrNameLst>
                                      </p:cBhvr>
                                      <p:to>
                                        <p:strVal val="visible"/>
                                      </p:to>
                                    </p:set>
                                    <p:animEffect transition="in" filter="barn(inVertical)">
                                      <p:cBhvr>
                                        <p:cTn id="10" dur="500"/>
                                        <p:tgtEl>
                                          <p:spTgt spid="164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38"/>
                                        </p:tgtEl>
                                        <p:attrNameLst>
                                          <p:attrName>style.visibility</p:attrName>
                                        </p:attrNameLst>
                                      </p:cBhvr>
                                      <p:to>
                                        <p:strVal val="visible"/>
                                      </p:to>
                                    </p:set>
                                    <p:animEffect transition="in" filter="barn(inVertical)">
                                      <p:cBhvr>
                                        <p:cTn id="13" dur="500"/>
                                        <p:tgtEl>
                                          <p:spTgt spid="163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37"/>
                                        </p:tgtEl>
                                        <p:attrNameLst>
                                          <p:attrName>style.visibility</p:attrName>
                                        </p:attrNameLst>
                                      </p:cBhvr>
                                      <p:to>
                                        <p:strVal val="visible"/>
                                      </p:to>
                                    </p:set>
                                    <p:animEffect transition="in" filter="barn(inVertical)">
                                      <p:cBhvr>
                                        <p:cTn id="16" dur="500"/>
                                        <p:tgtEl>
                                          <p:spTgt spid="16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39"/>
                                        </p:tgtEl>
                                        <p:attrNameLst>
                                          <p:attrName>style.visibility</p:attrName>
                                        </p:attrNameLst>
                                      </p:cBhvr>
                                      <p:to>
                                        <p:strVal val="visible"/>
                                      </p:to>
                                    </p:set>
                                    <p:anim calcmode="lin" valueType="num">
                                      <p:cBhvr additive="base">
                                        <p:cTn id="21" dur="500" fill="hold"/>
                                        <p:tgtEl>
                                          <p:spTgt spid="1639"/>
                                        </p:tgtEl>
                                        <p:attrNameLst>
                                          <p:attrName>ppt_x</p:attrName>
                                        </p:attrNameLst>
                                      </p:cBhvr>
                                      <p:tavLst>
                                        <p:tav tm="0">
                                          <p:val>
                                            <p:strVal val="1+#ppt_w/2"/>
                                          </p:val>
                                        </p:tav>
                                        <p:tav tm="100000">
                                          <p:val>
                                            <p:strVal val="#ppt_x"/>
                                          </p:val>
                                        </p:tav>
                                      </p:tavLst>
                                    </p:anim>
                                    <p:anim calcmode="lin" valueType="num">
                                      <p:cBhvr additive="base">
                                        <p:cTn id="22" dur="500" fill="hold"/>
                                        <p:tgtEl>
                                          <p:spTgt spid="16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644"/>
                                        </p:tgtEl>
                                        <p:attrNameLst>
                                          <p:attrName>style.visibility</p:attrName>
                                        </p:attrNameLst>
                                      </p:cBhvr>
                                      <p:to>
                                        <p:strVal val="visible"/>
                                      </p:to>
                                    </p:set>
                                    <p:animEffect transition="in" filter="barn(outVertical)">
                                      <p:cBhvr>
                                        <p:cTn id="27" dur="500"/>
                                        <p:tgtEl>
                                          <p:spTgt spid="1644"/>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648"/>
                                        </p:tgtEl>
                                        <p:attrNameLst>
                                          <p:attrName>style.visibility</p:attrName>
                                        </p:attrNameLst>
                                      </p:cBhvr>
                                      <p:to>
                                        <p:strVal val="visible"/>
                                      </p:to>
                                    </p:set>
                                    <p:animEffect transition="in" filter="barn(outVertical)">
                                      <p:cBhvr>
                                        <p:cTn id="30" dur="500"/>
                                        <p:tgtEl>
                                          <p:spTgt spid="1648"/>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1650"/>
                                        </p:tgtEl>
                                        <p:attrNameLst>
                                          <p:attrName>style.visibility</p:attrName>
                                        </p:attrNameLst>
                                      </p:cBhvr>
                                      <p:to>
                                        <p:strVal val="visible"/>
                                      </p:to>
                                    </p:set>
                                    <p:animEffect transition="in" filter="barn(outVertical)">
                                      <p:cBhvr>
                                        <p:cTn id="33" dur="500"/>
                                        <p:tgtEl>
                                          <p:spTgt spid="1650"/>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1649"/>
                                        </p:tgtEl>
                                        <p:attrNameLst>
                                          <p:attrName>style.visibility</p:attrName>
                                        </p:attrNameLst>
                                      </p:cBhvr>
                                      <p:to>
                                        <p:strVal val="visible"/>
                                      </p:to>
                                    </p:set>
                                    <p:animEffect transition="in" filter="barn(outVertical)">
                                      <p:cBhvr>
                                        <p:cTn id="36" dur="500"/>
                                        <p:tgtEl>
                                          <p:spTgt spid="164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640"/>
                                        </p:tgtEl>
                                        <p:attrNameLst>
                                          <p:attrName>style.visibility</p:attrName>
                                        </p:attrNameLst>
                                      </p:cBhvr>
                                      <p:to>
                                        <p:strVal val="visible"/>
                                      </p:to>
                                    </p:set>
                                    <p:animEffect transition="in" filter="wipe(down)">
                                      <p:cBhvr>
                                        <p:cTn id="41" dur="500"/>
                                        <p:tgtEl>
                                          <p:spTgt spid="164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41"/>
                                        </p:tgtEl>
                                        <p:attrNameLst>
                                          <p:attrName>style.visibility</p:attrName>
                                        </p:attrNameLst>
                                      </p:cBhvr>
                                      <p:to>
                                        <p:strVal val="visible"/>
                                      </p:to>
                                    </p:set>
                                    <p:animEffect transition="in" filter="wipe(down)">
                                      <p:cBhvr>
                                        <p:cTn id="44" dur="500"/>
                                        <p:tgtEl>
                                          <p:spTgt spid="164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6" fill="hold" grpId="0" nodeType="clickEffect">
                                  <p:stCondLst>
                                    <p:cond delay="0"/>
                                  </p:stCondLst>
                                  <p:childTnLst>
                                    <p:set>
                                      <p:cBhvr>
                                        <p:cTn id="48" dur="1" fill="hold">
                                          <p:stCondLst>
                                            <p:cond delay="0"/>
                                          </p:stCondLst>
                                        </p:cTn>
                                        <p:tgtEl>
                                          <p:spTgt spid="1651"/>
                                        </p:tgtEl>
                                        <p:attrNameLst>
                                          <p:attrName>style.visibility</p:attrName>
                                        </p:attrNameLst>
                                      </p:cBhvr>
                                      <p:to>
                                        <p:strVal val="visible"/>
                                      </p:to>
                                    </p:set>
                                    <p:animEffect transition="in" filter="barn(inHorizontal)">
                                      <p:cBhvr>
                                        <p:cTn id="49" dur="500"/>
                                        <p:tgtEl>
                                          <p:spTgt spid="1651"/>
                                        </p:tgtEl>
                                      </p:cBhvr>
                                    </p:animEffect>
                                  </p:childTnLst>
                                </p:cTn>
                              </p:par>
                              <p:par>
                                <p:cTn id="50" presetID="16" presetClass="entr" presetSubtype="26" fill="hold" grpId="0" nodeType="withEffect">
                                  <p:stCondLst>
                                    <p:cond delay="0"/>
                                  </p:stCondLst>
                                  <p:childTnLst>
                                    <p:set>
                                      <p:cBhvr>
                                        <p:cTn id="51" dur="1" fill="hold">
                                          <p:stCondLst>
                                            <p:cond delay="0"/>
                                          </p:stCondLst>
                                        </p:cTn>
                                        <p:tgtEl>
                                          <p:spTgt spid="1652"/>
                                        </p:tgtEl>
                                        <p:attrNameLst>
                                          <p:attrName>style.visibility</p:attrName>
                                        </p:attrNameLst>
                                      </p:cBhvr>
                                      <p:to>
                                        <p:strVal val="visible"/>
                                      </p:to>
                                    </p:set>
                                    <p:animEffect transition="in" filter="barn(inHorizontal)">
                                      <p:cBhvr>
                                        <p:cTn id="52" dur="500"/>
                                        <p:tgtEl>
                                          <p:spTgt spid="1652"/>
                                        </p:tgtEl>
                                      </p:cBhvr>
                                    </p:animEffect>
                                  </p:childTnLst>
                                </p:cTn>
                              </p:par>
                              <p:par>
                                <p:cTn id="53" presetID="16" presetClass="entr" presetSubtype="26" fill="hold" grpId="0" nodeType="withEffect">
                                  <p:stCondLst>
                                    <p:cond delay="0"/>
                                  </p:stCondLst>
                                  <p:childTnLst>
                                    <p:set>
                                      <p:cBhvr>
                                        <p:cTn id="54" dur="1" fill="hold">
                                          <p:stCondLst>
                                            <p:cond delay="0"/>
                                          </p:stCondLst>
                                        </p:cTn>
                                        <p:tgtEl>
                                          <p:spTgt spid="1654"/>
                                        </p:tgtEl>
                                        <p:attrNameLst>
                                          <p:attrName>style.visibility</p:attrName>
                                        </p:attrNameLst>
                                      </p:cBhvr>
                                      <p:to>
                                        <p:strVal val="visible"/>
                                      </p:to>
                                    </p:set>
                                    <p:animEffect transition="in" filter="barn(inHorizontal)">
                                      <p:cBhvr>
                                        <p:cTn id="55" dur="500"/>
                                        <p:tgtEl>
                                          <p:spTgt spid="1654"/>
                                        </p:tgtEl>
                                      </p:cBhvr>
                                    </p:animEffect>
                                  </p:childTnLst>
                                </p:cTn>
                              </p:par>
                              <p:par>
                                <p:cTn id="56" presetID="16" presetClass="entr" presetSubtype="26" fill="hold" grpId="0" nodeType="withEffect">
                                  <p:stCondLst>
                                    <p:cond delay="0"/>
                                  </p:stCondLst>
                                  <p:childTnLst>
                                    <p:set>
                                      <p:cBhvr>
                                        <p:cTn id="57" dur="1" fill="hold">
                                          <p:stCondLst>
                                            <p:cond delay="0"/>
                                          </p:stCondLst>
                                        </p:cTn>
                                        <p:tgtEl>
                                          <p:spTgt spid="1653"/>
                                        </p:tgtEl>
                                        <p:attrNameLst>
                                          <p:attrName>style.visibility</p:attrName>
                                        </p:attrNameLst>
                                      </p:cBhvr>
                                      <p:to>
                                        <p:strVal val="visible"/>
                                      </p:to>
                                    </p:set>
                                    <p:animEffect transition="in" filter="barn(inHorizontal)">
                                      <p:cBhvr>
                                        <p:cTn id="58" dur="500"/>
                                        <p:tgtEl>
                                          <p:spTgt spid="165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643"/>
                                        </p:tgtEl>
                                        <p:attrNameLst>
                                          <p:attrName>style.visibility</p:attrName>
                                        </p:attrNameLst>
                                      </p:cBhvr>
                                      <p:to>
                                        <p:strVal val="visible"/>
                                      </p:to>
                                    </p:set>
                                    <p:animEffect transition="in" filter="barn(inVertical)">
                                      <p:cBhvr>
                                        <p:cTn id="63" dur="500"/>
                                        <p:tgtEl>
                                          <p:spTgt spid="164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642"/>
                                        </p:tgtEl>
                                        <p:attrNameLst>
                                          <p:attrName>style.visibility</p:attrName>
                                        </p:attrNameLst>
                                      </p:cBhvr>
                                      <p:to>
                                        <p:strVal val="visible"/>
                                      </p:to>
                                    </p:set>
                                    <p:animEffect transition="in" filter="barn(inVertical)">
                                      <p:cBhvr>
                                        <p:cTn id="66" dur="500"/>
                                        <p:tgtEl>
                                          <p:spTgt spid="1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7" grpId="0" animBg="1"/>
      <p:bldP spid="1638" grpId="0"/>
      <p:bldP spid="1639" grpId="0"/>
      <p:bldP spid="1640" grpId="0"/>
      <p:bldP spid="1641" grpId="0"/>
      <p:bldP spid="1642" grpId="0"/>
      <p:bldP spid="1643" grpId="0"/>
      <p:bldP spid="1644" grpId="0" animBg="1"/>
      <p:bldP spid="1646" grpId="0" animBg="1"/>
      <p:bldP spid="1647" grpId="0"/>
      <p:bldP spid="1648" grpId="0"/>
      <p:bldP spid="1649" grpId="0" animBg="1"/>
      <p:bldP spid="1650" grpId="0"/>
      <p:bldP spid="1651" grpId="0" animBg="1"/>
      <p:bldP spid="1652" grpId="0"/>
      <p:bldP spid="1653" grpId="0" animBg="1"/>
      <p:bldP spid="16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04">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04"/>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661" name="Google Shape;1661;p104"/>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04"/>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04">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04">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04">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04">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04">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104"/>
          <p:cNvGrpSpPr/>
          <p:nvPr/>
        </p:nvGrpSpPr>
        <p:grpSpPr>
          <a:xfrm>
            <a:off x="197960" y="48467"/>
            <a:ext cx="179931" cy="113791"/>
            <a:chOff x="285677" y="4429254"/>
            <a:chExt cx="216784" cy="199039"/>
          </a:xfrm>
        </p:grpSpPr>
        <p:sp>
          <p:nvSpPr>
            <p:cNvPr id="1669" name="Google Shape;1669;p104"/>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04"/>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04"/>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04"/>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04"/>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04"/>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04"/>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04"/>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04"/>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104">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04">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04"/>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681" name="Google Shape;1681;p104"/>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682" name="Google Shape;1682;p104"/>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683" name="Google Shape;1683;p104"/>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684" name="Google Shape;1684;p104"/>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685" name="Google Shape;1685;p104"/>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689" name="Google Shape;1689;p104"/>
          <p:cNvSpPr txBox="1"/>
          <p:nvPr/>
        </p:nvSpPr>
        <p:spPr>
          <a:xfrm>
            <a:off x="104325" y="744793"/>
            <a:ext cx="8046000" cy="4492631"/>
          </a:xfrm>
          <a:prstGeom prst="rect">
            <a:avLst/>
          </a:prstGeom>
          <a:noFill/>
          <a:ln>
            <a:noFill/>
          </a:ln>
        </p:spPr>
        <p:txBody>
          <a:bodyPr spcFirstLastPara="1" wrap="square" lIns="91425" tIns="91425" rIns="91425" bIns="91425" anchor="t" anchorCtr="0">
            <a:noAutofit/>
          </a:bodyPr>
          <a:lstStyle/>
          <a:p>
            <a:pPr marL="0" lvl="0" indent="0" algn="l" rtl="0">
              <a:lnSpc>
                <a:spcPct val="115384"/>
              </a:lnSpc>
              <a:spcBef>
                <a:spcPts val="0"/>
              </a:spcBef>
              <a:spcAft>
                <a:spcPts val="0"/>
              </a:spcAft>
              <a:buNone/>
            </a:pPr>
            <a:r>
              <a:rPr lang="vi" sz="1300" dirty="0">
                <a:solidFill>
                  <a:srgbClr val="0000FF"/>
                </a:solidFill>
                <a:highlight>
                  <a:srgbClr val="FFFFFF"/>
                </a:highlight>
              </a:rPr>
              <a:t>public</a:t>
            </a:r>
            <a:r>
              <a:rPr lang="vi" sz="1300" dirty="0">
                <a:highlight>
                  <a:srgbClr val="FFFFFF"/>
                </a:highlight>
              </a:rPr>
              <a:t> </a:t>
            </a:r>
            <a:r>
              <a:rPr lang="vi" sz="1300" dirty="0">
                <a:solidFill>
                  <a:srgbClr val="0000FF"/>
                </a:solidFill>
                <a:highlight>
                  <a:srgbClr val="FFFFFF"/>
                </a:highlight>
              </a:rPr>
              <a:t>class</a:t>
            </a:r>
            <a:r>
              <a:rPr lang="vi" sz="1300" dirty="0">
                <a:highlight>
                  <a:srgbClr val="FFFFFF"/>
                </a:highlight>
              </a:rPr>
              <a:t> </a:t>
            </a:r>
            <a:r>
              <a:rPr lang="vi" sz="1300" dirty="0">
                <a:solidFill>
                  <a:srgbClr val="267F99"/>
                </a:solidFill>
                <a:highlight>
                  <a:srgbClr val="FFFFFF"/>
                </a:highlight>
              </a:rPr>
              <a:t>Singleton</a:t>
            </a:r>
            <a:endParaRPr sz="1300" dirty="0">
              <a:solidFill>
                <a:srgbClr val="267F99"/>
              </a:solidFill>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00FF"/>
                </a:solidFill>
                <a:highlight>
                  <a:srgbClr val="FFFFFF"/>
                </a:highlight>
              </a:rPr>
              <a:t>private</a:t>
            </a:r>
            <a:r>
              <a:rPr lang="vi" sz="1300" dirty="0">
                <a:highlight>
                  <a:srgbClr val="FFFFFF"/>
                </a:highlight>
              </a:rPr>
              <a:t> </a:t>
            </a:r>
            <a:r>
              <a:rPr lang="vi" sz="1300" dirty="0">
                <a:solidFill>
                  <a:srgbClr val="0000FF"/>
                </a:solidFill>
                <a:highlight>
                  <a:srgbClr val="FFFFFF"/>
                </a:highlight>
              </a:rPr>
              <a:t>static</a:t>
            </a:r>
            <a:r>
              <a:rPr lang="vi" sz="1300" dirty="0">
                <a:highlight>
                  <a:srgbClr val="FFFFFF"/>
                </a:highlight>
              </a:rPr>
              <a:t> </a:t>
            </a:r>
            <a:r>
              <a:rPr lang="vi" sz="1300" dirty="0">
                <a:solidFill>
                  <a:srgbClr val="0000FF"/>
                </a:solidFill>
                <a:highlight>
                  <a:srgbClr val="FFFFFF"/>
                </a:highlight>
              </a:rPr>
              <a:t>volatile</a:t>
            </a:r>
            <a:r>
              <a:rPr lang="vi" sz="1300" dirty="0">
                <a:highlight>
                  <a:srgbClr val="FFFFFF"/>
                </a:highlight>
              </a:rPr>
              <a:t> </a:t>
            </a:r>
            <a:r>
              <a:rPr lang="vi" sz="1300" dirty="0">
                <a:solidFill>
                  <a:srgbClr val="267F99"/>
                </a:solidFill>
                <a:highlight>
                  <a:srgbClr val="FFFFFF"/>
                </a:highlight>
              </a:rPr>
              <a:t>Singleton</a:t>
            </a:r>
            <a:r>
              <a:rPr lang="vi" sz="1300" dirty="0">
                <a:highlight>
                  <a:srgbClr val="FFFFFF"/>
                </a:highlight>
              </a:rPr>
              <a:t> </a:t>
            </a:r>
            <a:r>
              <a:rPr lang="vi" sz="1300" dirty="0">
                <a:solidFill>
                  <a:srgbClr val="001080"/>
                </a:solidFill>
                <a:highlight>
                  <a:srgbClr val="FFFFFF"/>
                </a:highlight>
              </a:rPr>
              <a:t>uniqueInstance</a:t>
            </a:r>
            <a:r>
              <a:rPr lang="vi" sz="1300" dirty="0">
                <a:highlight>
                  <a:srgbClr val="FFFFFF"/>
                </a:highlight>
              </a:rPr>
              <a:t>;</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00FF"/>
                </a:solidFill>
                <a:highlight>
                  <a:srgbClr val="FFFFFF"/>
                </a:highlight>
              </a:rPr>
              <a:t>private</a:t>
            </a:r>
            <a:r>
              <a:rPr lang="vi" sz="1300" dirty="0">
                <a:highlight>
                  <a:srgbClr val="FFFFFF"/>
                </a:highlight>
              </a:rPr>
              <a:t> </a:t>
            </a:r>
            <a:r>
              <a:rPr lang="vi" sz="1300" dirty="0">
                <a:solidFill>
                  <a:srgbClr val="0000FF"/>
                </a:solidFill>
                <a:highlight>
                  <a:srgbClr val="FFFFFF"/>
                </a:highlight>
              </a:rPr>
              <a:t>static</a:t>
            </a:r>
            <a:r>
              <a:rPr lang="vi" sz="1300" dirty="0">
                <a:highlight>
                  <a:srgbClr val="FFFFFF"/>
                </a:highlight>
              </a:rPr>
              <a:t> </a:t>
            </a:r>
            <a:r>
              <a:rPr lang="vi" sz="1300" dirty="0">
                <a:solidFill>
                  <a:srgbClr val="0000FF"/>
                </a:solidFill>
                <a:highlight>
                  <a:srgbClr val="FFFFFF"/>
                </a:highlight>
              </a:rPr>
              <a:t>readonly</a:t>
            </a:r>
            <a:r>
              <a:rPr lang="vi" sz="1300" dirty="0">
                <a:highlight>
                  <a:srgbClr val="FFFFFF"/>
                </a:highlight>
              </a:rPr>
              <a:t> </a:t>
            </a:r>
            <a:r>
              <a:rPr lang="vi" sz="1300" dirty="0">
                <a:solidFill>
                  <a:srgbClr val="0000FF"/>
                </a:solidFill>
                <a:highlight>
                  <a:srgbClr val="FFFFFF"/>
                </a:highlight>
              </a:rPr>
              <a:t>object</a:t>
            </a:r>
            <a:r>
              <a:rPr lang="vi" sz="1300" dirty="0">
                <a:highlight>
                  <a:srgbClr val="FFFFFF"/>
                </a:highlight>
              </a:rPr>
              <a:t> </a:t>
            </a:r>
            <a:r>
              <a:rPr lang="vi" sz="1300" dirty="0">
                <a:solidFill>
                  <a:srgbClr val="001080"/>
                </a:solidFill>
                <a:highlight>
                  <a:srgbClr val="FFFFFF"/>
                </a:highlight>
              </a:rPr>
              <a:t>lockObject</a:t>
            </a:r>
            <a:r>
              <a:rPr lang="vi" sz="1300" dirty="0">
                <a:highlight>
                  <a:srgbClr val="FFFFFF"/>
                </a:highlight>
              </a:rPr>
              <a:t> = </a:t>
            </a:r>
            <a:r>
              <a:rPr lang="vi" sz="1300" dirty="0">
                <a:solidFill>
                  <a:srgbClr val="0000FF"/>
                </a:solidFill>
                <a:highlight>
                  <a:srgbClr val="FFFFFF"/>
                </a:highlight>
              </a:rPr>
              <a:t>new</a:t>
            </a:r>
            <a:r>
              <a:rPr lang="vi" sz="1300" dirty="0">
                <a:highlight>
                  <a:srgbClr val="FFFFFF"/>
                </a:highlight>
              </a:rPr>
              <a:t> </a:t>
            </a:r>
            <a:r>
              <a:rPr lang="vi" sz="1300" dirty="0">
                <a:solidFill>
                  <a:srgbClr val="0000FF"/>
                </a:solidFill>
                <a:highlight>
                  <a:srgbClr val="FFFFFF"/>
                </a:highlight>
              </a:rPr>
              <a:t>object</a:t>
            </a:r>
            <a:r>
              <a:rPr lang="vi" sz="1300" dirty="0">
                <a:highlight>
                  <a:srgbClr val="FFFFFF"/>
                </a:highlight>
              </a:rPr>
              <a:t>();</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00FF"/>
                </a:solidFill>
                <a:highlight>
                  <a:srgbClr val="FFFFFF"/>
                </a:highlight>
              </a:rPr>
              <a:t>private</a:t>
            </a:r>
            <a:r>
              <a:rPr lang="vi" sz="1300" dirty="0">
                <a:highlight>
                  <a:srgbClr val="FFFFFF"/>
                </a:highlight>
              </a:rPr>
              <a:t> </a:t>
            </a:r>
            <a:r>
              <a:rPr lang="vi" sz="1300" dirty="0">
                <a:solidFill>
                  <a:srgbClr val="795E26"/>
                </a:solidFill>
                <a:highlight>
                  <a:srgbClr val="FFFFFF"/>
                </a:highlight>
              </a:rPr>
              <a:t>Singleton</a:t>
            </a:r>
            <a:r>
              <a:rPr lang="vi" sz="1300" dirty="0">
                <a:highlight>
                  <a:srgbClr val="FFFFFF"/>
                </a:highlight>
              </a:rPr>
              <a:t>() { }</a:t>
            </a:r>
            <a:endParaRPr sz="1300" dirty="0">
              <a:highlight>
                <a:srgbClr val="FFFFFF"/>
              </a:highlight>
            </a:endParaRPr>
          </a:p>
          <a:p>
            <a:pPr marL="0" lvl="0" indent="0" algn="l" rtl="0">
              <a:lnSpc>
                <a:spcPct val="115384"/>
              </a:lnSpc>
              <a:spcBef>
                <a:spcPts val="0"/>
              </a:spcBef>
              <a:spcAft>
                <a:spcPts val="0"/>
              </a:spcAft>
              <a:buNone/>
            </a:pP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00FF"/>
                </a:solidFill>
                <a:highlight>
                  <a:srgbClr val="FFFFFF"/>
                </a:highlight>
              </a:rPr>
              <a:t>public</a:t>
            </a:r>
            <a:r>
              <a:rPr lang="vi" sz="1300" dirty="0">
                <a:highlight>
                  <a:srgbClr val="FFFFFF"/>
                </a:highlight>
              </a:rPr>
              <a:t> </a:t>
            </a:r>
            <a:r>
              <a:rPr lang="vi" sz="1300" dirty="0">
                <a:solidFill>
                  <a:srgbClr val="0000FF"/>
                </a:solidFill>
                <a:highlight>
                  <a:srgbClr val="FFFFFF"/>
                </a:highlight>
              </a:rPr>
              <a:t>static</a:t>
            </a:r>
            <a:r>
              <a:rPr lang="vi" sz="1300" dirty="0">
                <a:highlight>
                  <a:srgbClr val="FFFFFF"/>
                </a:highlight>
              </a:rPr>
              <a:t> </a:t>
            </a:r>
            <a:r>
              <a:rPr lang="vi" sz="1300" dirty="0">
                <a:solidFill>
                  <a:srgbClr val="267F99"/>
                </a:solidFill>
                <a:highlight>
                  <a:srgbClr val="FFFFFF"/>
                </a:highlight>
              </a:rPr>
              <a:t>Singleton</a:t>
            </a:r>
            <a:r>
              <a:rPr lang="vi" sz="1300" dirty="0">
                <a:highlight>
                  <a:srgbClr val="FFFFFF"/>
                </a:highlight>
              </a:rPr>
              <a:t> </a:t>
            </a:r>
            <a:r>
              <a:rPr lang="vi" sz="1300" dirty="0">
                <a:solidFill>
                  <a:srgbClr val="795E26"/>
                </a:solidFill>
                <a:highlight>
                  <a:srgbClr val="FFFFFF"/>
                </a:highlight>
              </a:rPr>
              <a:t>GetInstance</a:t>
            </a: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AF00DB"/>
                </a:solidFill>
                <a:highlight>
                  <a:srgbClr val="FFFFFF"/>
                </a:highlight>
              </a:rPr>
              <a:t>if</a:t>
            </a:r>
            <a:r>
              <a:rPr lang="vi" sz="1300" dirty="0">
                <a:highlight>
                  <a:srgbClr val="FFFFFF"/>
                </a:highlight>
              </a:rPr>
              <a:t> (</a:t>
            </a:r>
            <a:r>
              <a:rPr lang="vi" sz="1300" dirty="0">
                <a:solidFill>
                  <a:srgbClr val="001080"/>
                </a:solidFill>
                <a:highlight>
                  <a:srgbClr val="FFFFFF"/>
                </a:highlight>
              </a:rPr>
              <a:t>uniqueInstance</a:t>
            </a:r>
            <a:r>
              <a:rPr lang="vi" sz="1300" dirty="0">
                <a:highlight>
                  <a:srgbClr val="FFFFFF"/>
                </a:highlight>
              </a:rPr>
              <a:t> == </a:t>
            </a:r>
            <a:r>
              <a:rPr lang="vi" sz="1300" dirty="0">
                <a:solidFill>
                  <a:srgbClr val="0000FF"/>
                </a:solidFill>
                <a:highlight>
                  <a:srgbClr val="FFFFFF"/>
                </a:highlight>
              </a:rPr>
              <a:t>null</a:t>
            </a: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00FF"/>
                </a:solidFill>
                <a:highlight>
                  <a:srgbClr val="FFFFFF"/>
                </a:highlight>
              </a:rPr>
              <a:t>lock</a:t>
            </a:r>
            <a:r>
              <a:rPr lang="vi" sz="1300" dirty="0">
                <a:highlight>
                  <a:srgbClr val="FFFFFF"/>
                </a:highlight>
              </a:rPr>
              <a:t> (</a:t>
            </a:r>
            <a:r>
              <a:rPr lang="vi" sz="1300" dirty="0">
                <a:solidFill>
                  <a:srgbClr val="001080"/>
                </a:solidFill>
                <a:highlight>
                  <a:srgbClr val="FFFFFF"/>
                </a:highlight>
              </a:rPr>
              <a:t>lockObject</a:t>
            </a: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AF00DB"/>
                </a:solidFill>
                <a:highlight>
                  <a:srgbClr val="FFFFFF"/>
                </a:highlight>
              </a:rPr>
              <a:t>if</a:t>
            </a:r>
            <a:r>
              <a:rPr lang="vi" sz="1300" dirty="0">
                <a:highlight>
                  <a:srgbClr val="FFFFFF"/>
                </a:highlight>
              </a:rPr>
              <a:t> (</a:t>
            </a:r>
            <a:r>
              <a:rPr lang="vi" sz="1300" dirty="0">
                <a:solidFill>
                  <a:srgbClr val="001080"/>
                </a:solidFill>
                <a:highlight>
                  <a:srgbClr val="FFFFFF"/>
                </a:highlight>
              </a:rPr>
              <a:t>uniqueInstance</a:t>
            </a:r>
            <a:r>
              <a:rPr lang="vi" sz="1300" dirty="0">
                <a:highlight>
                  <a:srgbClr val="FFFFFF"/>
                </a:highlight>
              </a:rPr>
              <a:t> == </a:t>
            </a:r>
            <a:r>
              <a:rPr lang="vi" sz="1300" dirty="0">
                <a:solidFill>
                  <a:srgbClr val="0000FF"/>
                </a:solidFill>
                <a:highlight>
                  <a:srgbClr val="FFFFFF"/>
                </a:highlight>
              </a:rPr>
              <a:t>null</a:t>
            </a:r>
            <a:r>
              <a:rPr lang="vi" sz="1300" dirty="0">
                <a:highlight>
                  <a:srgbClr val="FFFFFF"/>
                </a:highlight>
              </a:rPr>
              <a:t>)</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001080"/>
                </a:solidFill>
                <a:highlight>
                  <a:srgbClr val="FFFFFF"/>
                </a:highlight>
              </a:rPr>
              <a:t>uniqueInstance</a:t>
            </a:r>
            <a:r>
              <a:rPr lang="vi" sz="1300" dirty="0">
                <a:highlight>
                  <a:srgbClr val="FFFFFF"/>
                </a:highlight>
              </a:rPr>
              <a:t> = </a:t>
            </a:r>
            <a:r>
              <a:rPr lang="vi" sz="1300" dirty="0">
                <a:solidFill>
                  <a:srgbClr val="0000FF"/>
                </a:solidFill>
                <a:highlight>
                  <a:srgbClr val="FFFFFF"/>
                </a:highlight>
              </a:rPr>
              <a:t>new</a:t>
            </a:r>
            <a:r>
              <a:rPr lang="vi" sz="1300" dirty="0">
                <a:highlight>
                  <a:srgbClr val="FFFFFF"/>
                </a:highlight>
              </a:rPr>
              <a:t> </a:t>
            </a:r>
            <a:r>
              <a:rPr lang="vi" sz="1300" dirty="0">
                <a:solidFill>
                  <a:srgbClr val="267F99"/>
                </a:solidFill>
                <a:highlight>
                  <a:srgbClr val="FFFFFF"/>
                </a:highlight>
              </a:rPr>
              <a:t>Singleton</a:t>
            </a:r>
            <a:r>
              <a:rPr lang="vi" sz="1300" dirty="0">
                <a:highlight>
                  <a:srgbClr val="FFFFFF"/>
                </a:highlight>
              </a:rPr>
              <a:t>();</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r>
              <a:rPr lang="vi" sz="1300" dirty="0">
                <a:solidFill>
                  <a:srgbClr val="AF00DB"/>
                </a:solidFill>
                <a:highlight>
                  <a:srgbClr val="FFFFFF"/>
                </a:highlight>
              </a:rPr>
              <a:t>return</a:t>
            </a:r>
            <a:r>
              <a:rPr lang="vi" sz="1300" dirty="0">
                <a:highlight>
                  <a:srgbClr val="FFFFFF"/>
                </a:highlight>
              </a:rPr>
              <a:t> </a:t>
            </a:r>
            <a:r>
              <a:rPr lang="vi" sz="1300" dirty="0">
                <a:solidFill>
                  <a:srgbClr val="001080"/>
                </a:solidFill>
                <a:highlight>
                  <a:srgbClr val="FFFFFF"/>
                </a:highlight>
              </a:rPr>
              <a:t>uniqueInstance</a:t>
            </a:r>
            <a:r>
              <a:rPr lang="vi" sz="1300" dirty="0">
                <a:highlight>
                  <a:srgbClr val="FFFFFF"/>
                </a:highlight>
              </a:rPr>
              <a:t>;</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5384"/>
              </a:lnSpc>
              <a:spcBef>
                <a:spcPts val="0"/>
              </a:spcBef>
              <a:spcAft>
                <a:spcPts val="0"/>
              </a:spcAft>
              <a:buNone/>
            </a:pPr>
            <a:r>
              <a:rPr lang="vi" sz="1300" dirty="0">
                <a:highlight>
                  <a:srgbClr val="FFFFFF"/>
                </a:highlight>
              </a:rPr>
              <a:t>    }</a:t>
            </a:r>
            <a:endParaRPr sz="1300" dirty="0">
              <a:highlight>
                <a:srgbClr val="FFFFFF"/>
              </a:highlight>
            </a:endParaRPr>
          </a:p>
          <a:p>
            <a:pPr marL="0" lvl="0" indent="0" algn="l" rtl="0">
              <a:lnSpc>
                <a:spcPct val="119230"/>
              </a:lnSpc>
              <a:spcBef>
                <a:spcPts val="0"/>
              </a:spcBef>
              <a:spcAft>
                <a:spcPts val="0"/>
              </a:spcAft>
              <a:buNone/>
            </a:pPr>
            <a:endParaRPr sz="1750" dirty="0">
              <a:highlight>
                <a:srgbClr val="FFFFFF"/>
              </a:highlight>
            </a:endParaRPr>
          </a:p>
        </p:txBody>
      </p:sp>
      <p:sp>
        <p:nvSpPr>
          <p:cNvPr id="36" name="Google Shape;1645;p103">
            <a:extLst>
              <a:ext uri="{FF2B5EF4-FFF2-40B4-BE49-F238E27FC236}">
                <a16:creationId xmlns:a16="http://schemas.microsoft.com/office/drawing/2014/main" id="{94A5509D-1B2E-48FA-B233-EF1D72FF564E}"/>
              </a:ext>
            </a:extLst>
          </p:cNvPr>
          <p:cNvSpPr txBox="1"/>
          <p:nvPr/>
        </p:nvSpPr>
        <p:spPr>
          <a:xfrm>
            <a:off x="2070050" y="182880"/>
            <a:ext cx="4350300" cy="46178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2600"/>
              </a:spcBef>
              <a:spcAft>
                <a:spcPts val="1000"/>
              </a:spcAft>
              <a:buNone/>
            </a:pPr>
            <a:r>
              <a:rPr lang="vi" sz="2800" b="1">
                <a:solidFill>
                  <a:srgbClr val="1B1B1B"/>
                </a:solidFill>
                <a:highlight>
                  <a:srgbClr val="FFFFFF"/>
                </a:highlight>
              </a:rPr>
              <a:t>Vấn đề đa luồng</a:t>
            </a:r>
            <a:endParaRPr sz="2800" b="1">
              <a:solidFill>
                <a:srgbClr val="1B1B1B"/>
              </a:solidFill>
              <a:highlight>
                <a:srgbClr val="FFFFFF"/>
              </a:highlight>
            </a:endParaRPr>
          </a:p>
        </p:txBody>
      </p:sp>
      <p:sp>
        <p:nvSpPr>
          <p:cNvPr id="37" name="Google Shape;1456;p98">
            <a:extLst>
              <a:ext uri="{FF2B5EF4-FFF2-40B4-BE49-F238E27FC236}">
                <a16:creationId xmlns:a16="http://schemas.microsoft.com/office/drawing/2014/main" id="{33014749-A189-4182-A959-E238A696AC1D}"/>
              </a:ext>
            </a:extLst>
          </p:cNvPr>
          <p:cNvSpPr/>
          <p:nvPr/>
        </p:nvSpPr>
        <p:spPr>
          <a:xfrm>
            <a:off x="4231154" y="685800"/>
            <a:ext cx="137160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7;p98">
            <a:extLst>
              <a:ext uri="{FF2B5EF4-FFF2-40B4-BE49-F238E27FC236}">
                <a16:creationId xmlns:a16="http://schemas.microsoft.com/office/drawing/2014/main" id="{80C308DA-4C22-4C97-9F7E-F9B620C24A7D}"/>
              </a:ext>
            </a:extLst>
          </p:cNvPr>
          <p:cNvSpPr/>
          <p:nvPr/>
        </p:nvSpPr>
        <p:spPr>
          <a:xfrm>
            <a:off x="2926080" y="685800"/>
            <a:ext cx="13716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89"/>
                                        </p:tgtEl>
                                        <p:attrNameLst>
                                          <p:attrName>style.visibility</p:attrName>
                                        </p:attrNameLst>
                                      </p:cBhvr>
                                      <p:to>
                                        <p:strVal val="visible"/>
                                      </p:to>
                                    </p:set>
                                    <p:animEffect transition="in" filter="wipe(up)">
                                      <p:cBhvr>
                                        <p:cTn id="7" dur="500"/>
                                        <p:tgtEl>
                                          <p:spTgt spid="1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oogle Shape;1269;p93">
            <a:extLst>
              <a:ext uri="{FF2B5EF4-FFF2-40B4-BE49-F238E27FC236}">
                <a16:creationId xmlns:a16="http://schemas.microsoft.com/office/drawing/2014/main" id="{CECEB65C-80F6-4B9E-9244-4EB2B08F5C74}"/>
              </a:ext>
            </a:extLst>
          </p:cNvPr>
          <p:cNvPicPr preferRelativeResize="0"/>
          <p:nvPr/>
        </p:nvPicPr>
        <p:blipFill>
          <a:blip r:embed="rId2">
            <a:alphaModFix/>
          </a:blip>
          <a:stretch>
            <a:fillRect/>
          </a:stretch>
        </p:blipFill>
        <p:spPr>
          <a:xfrm>
            <a:off x="-488" y="10077"/>
            <a:ext cx="9144488" cy="5133423"/>
          </a:xfrm>
          <a:prstGeom prst="rect">
            <a:avLst/>
          </a:prstGeom>
          <a:noFill/>
          <a:ln>
            <a:noFill/>
          </a:ln>
        </p:spPr>
      </p:pic>
      <p:sp>
        <p:nvSpPr>
          <p:cNvPr id="3" name="Google Shape;798;p80">
            <a:extLst>
              <a:ext uri="{FF2B5EF4-FFF2-40B4-BE49-F238E27FC236}">
                <a16:creationId xmlns:a16="http://schemas.microsoft.com/office/drawing/2014/main" id="{AA6E2CD0-056C-4650-B691-CFF0874F7037}"/>
              </a:ext>
            </a:extLst>
          </p:cNvPr>
          <p:cNvSpPr txBox="1"/>
          <p:nvPr/>
        </p:nvSpPr>
        <p:spPr>
          <a:xfrm>
            <a:off x="4382079" y="10077"/>
            <a:ext cx="3170100" cy="175800"/>
          </a:xfrm>
          <a:prstGeom prst="rect">
            <a:avLst/>
          </a:prstGeom>
          <a:noFill/>
          <a:ln>
            <a:noFill/>
          </a:ln>
        </p:spPr>
        <p:txBody>
          <a:bodyPr spcFirstLastPara="1" wrap="square" lIns="91425" tIns="91425" rIns="91425" bIns="91425" anchor="ctr" anchorCtr="0">
            <a:noAutofit/>
          </a:bodyPr>
          <a:lstStyle/>
          <a:p>
            <a:pPr marL="0" lvl="0" indent="0" algn="r" rtl="0">
              <a:lnSpc>
                <a:spcPct val="110000"/>
              </a:lnSpc>
              <a:spcBef>
                <a:spcPts val="0"/>
              </a:spcBef>
              <a:spcAft>
                <a:spcPts val="0"/>
              </a:spcAft>
              <a:buNone/>
            </a:pPr>
            <a:r>
              <a:rPr lang="vi">
                <a:solidFill>
                  <a:srgbClr val="F3F3F3"/>
                </a:solidFill>
              </a:rPr>
              <a:t>Factory Method</a:t>
            </a:r>
            <a:endParaRPr>
              <a:solidFill>
                <a:srgbClr val="F3F3F3"/>
              </a:solidFill>
            </a:endParaRPr>
          </a:p>
        </p:txBody>
      </p:sp>
      <p:sp>
        <p:nvSpPr>
          <p:cNvPr id="4" name="Google Shape;799;p80">
            <a:extLst>
              <a:ext uri="{FF2B5EF4-FFF2-40B4-BE49-F238E27FC236}">
                <a16:creationId xmlns:a16="http://schemas.microsoft.com/office/drawing/2014/main" id="{AB1F3179-03B4-4262-971A-AA0E8C7B7178}"/>
              </a:ext>
            </a:extLst>
          </p:cNvPr>
          <p:cNvSpPr/>
          <p:nvPr/>
        </p:nvSpPr>
        <p:spPr>
          <a:xfrm>
            <a:off x="-8" y="-1362"/>
            <a:ext cx="75891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0;p80">
            <a:extLst>
              <a:ext uri="{FF2B5EF4-FFF2-40B4-BE49-F238E27FC236}">
                <a16:creationId xmlns:a16="http://schemas.microsoft.com/office/drawing/2014/main" id="{E4E20D0A-F041-4A87-9215-0A8EABEDF13B}"/>
              </a:ext>
            </a:extLst>
          </p:cNvPr>
          <p:cNvSpPr/>
          <p:nvPr/>
        </p:nvSpPr>
        <p:spPr>
          <a:xfrm>
            <a:off x="-50" y="-1362"/>
            <a:ext cx="576600" cy="2286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1;p80">
            <a:extLst>
              <a:ext uri="{FF2B5EF4-FFF2-40B4-BE49-F238E27FC236}">
                <a16:creationId xmlns:a16="http://schemas.microsoft.com/office/drawing/2014/main" id="{44E96C15-C91E-40A7-B0AF-08CE9DD4266C}"/>
              </a:ext>
            </a:extLst>
          </p:cNvPr>
          <p:cNvSpPr/>
          <p:nvPr/>
        </p:nvSpPr>
        <p:spPr>
          <a:xfrm>
            <a:off x="575939"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2;p80">
            <a:hlinkClick r:id="" action="ppaction://noaction"/>
            <a:extLst>
              <a:ext uri="{FF2B5EF4-FFF2-40B4-BE49-F238E27FC236}">
                <a16:creationId xmlns:a16="http://schemas.microsoft.com/office/drawing/2014/main" id="{B71705A7-29D5-445D-9F94-A1F9C0987749}"/>
              </a:ext>
            </a:extLst>
          </p:cNvPr>
          <p:cNvSpPr/>
          <p:nvPr/>
        </p:nvSpPr>
        <p:spPr>
          <a:xfrm>
            <a:off x="1744951"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3;p80">
            <a:hlinkClick r:id="" action="ppaction://noaction"/>
            <a:extLst>
              <a:ext uri="{FF2B5EF4-FFF2-40B4-BE49-F238E27FC236}">
                <a16:creationId xmlns:a16="http://schemas.microsoft.com/office/drawing/2014/main" id="{765A8D8F-6EDA-4E8B-B91E-346D5E4A35AD}"/>
              </a:ext>
            </a:extLst>
          </p:cNvPr>
          <p:cNvSpPr/>
          <p:nvPr/>
        </p:nvSpPr>
        <p:spPr>
          <a:xfrm>
            <a:off x="2913980"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4;p80">
            <a:hlinkClick r:id="" action="ppaction://noaction"/>
            <a:extLst>
              <a:ext uri="{FF2B5EF4-FFF2-40B4-BE49-F238E27FC236}">
                <a16:creationId xmlns:a16="http://schemas.microsoft.com/office/drawing/2014/main" id="{D5B8EEFF-55D3-4DA9-BAC8-203E8D728F26}"/>
              </a:ext>
            </a:extLst>
          </p:cNvPr>
          <p:cNvSpPr/>
          <p:nvPr/>
        </p:nvSpPr>
        <p:spPr>
          <a:xfrm>
            <a:off x="4082999"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5;p80">
            <a:hlinkClick r:id="" action="ppaction://noaction"/>
            <a:extLst>
              <a:ext uri="{FF2B5EF4-FFF2-40B4-BE49-F238E27FC236}">
                <a16:creationId xmlns:a16="http://schemas.microsoft.com/office/drawing/2014/main" id="{2690CED2-F78F-4868-8BCE-83ADC1C6600B}"/>
              </a:ext>
            </a:extLst>
          </p:cNvPr>
          <p:cNvSpPr/>
          <p:nvPr/>
        </p:nvSpPr>
        <p:spPr>
          <a:xfrm>
            <a:off x="5252018"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806;p80">
            <a:extLst>
              <a:ext uri="{FF2B5EF4-FFF2-40B4-BE49-F238E27FC236}">
                <a16:creationId xmlns:a16="http://schemas.microsoft.com/office/drawing/2014/main" id="{58D8ECDF-9A83-49EB-AC9A-A9CACCA2A8B9}"/>
              </a:ext>
            </a:extLst>
          </p:cNvPr>
          <p:cNvGrpSpPr/>
          <p:nvPr/>
        </p:nvGrpSpPr>
        <p:grpSpPr>
          <a:xfrm>
            <a:off x="197956" y="51602"/>
            <a:ext cx="179931" cy="116000"/>
            <a:chOff x="285677" y="4429254"/>
            <a:chExt cx="216784" cy="199039"/>
          </a:xfrm>
        </p:grpSpPr>
        <p:sp>
          <p:nvSpPr>
            <p:cNvPr id="12" name="Google Shape;807;p80">
              <a:extLst>
                <a:ext uri="{FF2B5EF4-FFF2-40B4-BE49-F238E27FC236}">
                  <a16:creationId xmlns:a16="http://schemas.microsoft.com/office/drawing/2014/main" id="{068D5FE7-B284-423A-95BE-ED8AFE3738A5}"/>
                </a:ext>
              </a:extLst>
            </p:cNvPr>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8;p80">
              <a:extLst>
                <a:ext uri="{FF2B5EF4-FFF2-40B4-BE49-F238E27FC236}">
                  <a16:creationId xmlns:a16="http://schemas.microsoft.com/office/drawing/2014/main" id="{45FC8407-4275-4630-B16E-14B58983026C}"/>
                </a:ext>
              </a:extLst>
            </p:cNvPr>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9;p80">
              <a:extLst>
                <a:ext uri="{FF2B5EF4-FFF2-40B4-BE49-F238E27FC236}">
                  <a16:creationId xmlns:a16="http://schemas.microsoft.com/office/drawing/2014/main" id="{C75CB6F8-2DFE-4562-BA42-AC50EC5C0ED5}"/>
                </a:ext>
              </a:extLst>
            </p:cNvPr>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0;p80">
              <a:extLst>
                <a:ext uri="{FF2B5EF4-FFF2-40B4-BE49-F238E27FC236}">
                  <a16:creationId xmlns:a16="http://schemas.microsoft.com/office/drawing/2014/main" id="{CA5163C4-F4CD-4823-ACFD-C70206872990}"/>
                </a:ext>
              </a:extLst>
            </p:cNvPr>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1;p80">
              <a:extLst>
                <a:ext uri="{FF2B5EF4-FFF2-40B4-BE49-F238E27FC236}">
                  <a16:creationId xmlns:a16="http://schemas.microsoft.com/office/drawing/2014/main" id="{071859E3-50D6-4BC6-AA28-E2B0481CF6F8}"/>
                </a:ext>
              </a:extLst>
            </p:cNvPr>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p80">
              <a:extLst>
                <a:ext uri="{FF2B5EF4-FFF2-40B4-BE49-F238E27FC236}">
                  <a16:creationId xmlns:a16="http://schemas.microsoft.com/office/drawing/2014/main" id="{05E475F1-82A0-4D57-8D41-4F37545E45E3}"/>
                </a:ext>
              </a:extLst>
            </p:cNvPr>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3;p80">
              <a:extLst>
                <a:ext uri="{FF2B5EF4-FFF2-40B4-BE49-F238E27FC236}">
                  <a16:creationId xmlns:a16="http://schemas.microsoft.com/office/drawing/2014/main" id="{A596A0B0-D244-4E19-9787-8CDC48F1C82D}"/>
                </a:ext>
              </a:extLst>
            </p:cNvPr>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4;p80">
              <a:extLst>
                <a:ext uri="{FF2B5EF4-FFF2-40B4-BE49-F238E27FC236}">
                  <a16:creationId xmlns:a16="http://schemas.microsoft.com/office/drawing/2014/main" id="{4E2382B0-434A-46B3-9A15-F6EC7E300FD0}"/>
                </a:ext>
              </a:extLst>
            </p:cNvPr>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5;p80">
              <a:extLst>
                <a:ext uri="{FF2B5EF4-FFF2-40B4-BE49-F238E27FC236}">
                  <a16:creationId xmlns:a16="http://schemas.microsoft.com/office/drawing/2014/main" id="{47C6DC40-1741-4D28-B67E-83BA8449B639}"/>
                </a:ext>
              </a:extLst>
            </p:cNvPr>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816;p80">
            <a:hlinkClick r:id="" action="ppaction://noaction"/>
            <a:extLst>
              <a:ext uri="{FF2B5EF4-FFF2-40B4-BE49-F238E27FC236}">
                <a16:creationId xmlns:a16="http://schemas.microsoft.com/office/drawing/2014/main" id="{8E2194A1-4339-44CD-8AB5-62D64FF0A228}"/>
              </a:ext>
            </a:extLst>
          </p:cNvPr>
          <p:cNvSpPr/>
          <p:nvPr/>
        </p:nvSpPr>
        <p:spPr>
          <a:xfrm>
            <a:off x="6421030" y="-1362"/>
            <a:ext cx="11685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7;p80">
            <a:extLst>
              <a:ext uri="{FF2B5EF4-FFF2-40B4-BE49-F238E27FC236}">
                <a16:creationId xmlns:a16="http://schemas.microsoft.com/office/drawing/2014/main" id="{960E864B-B83B-4AFC-83D3-9C02CA78032C}"/>
              </a:ext>
            </a:extLst>
          </p:cNvPr>
          <p:cNvSpPr txBox="1"/>
          <p:nvPr/>
        </p:nvSpPr>
        <p:spPr>
          <a:xfrm>
            <a:off x="851866" y="52053"/>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23" name="Google Shape;818;p80">
            <a:extLst>
              <a:ext uri="{FF2B5EF4-FFF2-40B4-BE49-F238E27FC236}">
                <a16:creationId xmlns:a16="http://schemas.microsoft.com/office/drawing/2014/main" id="{84327399-1EB9-4947-A1E3-5A287A8E2FBD}"/>
              </a:ext>
            </a:extLst>
          </p:cNvPr>
          <p:cNvSpPr txBox="1"/>
          <p:nvPr/>
        </p:nvSpPr>
        <p:spPr>
          <a:xfrm>
            <a:off x="2020987" y="52082"/>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24" name="Google Shape;819;p80">
            <a:extLst>
              <a:ext uri="{FF2B5EF4-FFF2-40B4-BE49-F238E27FC236}">
                <a16:creationId xmlns:a16="http://schemas.microsoft.com/office/drawing/2014/main" id="{310C5382-79A5-4FF5-9C89-774166C7BBCE}"/>
              </a:ext>
            </a:extLst>
          </p:cNvPr>
          <p:cNvSpPr txBox="1"/>
          <p:nvPr/>
        </p:nvSpPr>
        <p:spPr>
          <a:xfrm>
            <a:off x="3105355" y="52082"/>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25" name="Google Shape;820;p80">
            <a:extLst>
              <a:ext uri="{FF2B5EF4-FFF2-40B4-BE49-F238E27FC236}">
                <a16:creationId xmlns:a16="http://schemas.microsoft.com/office/drawing/2014/main" id="{08A99012-5E5D-4D4B-8A42-DF22CF4A9A94}"/>
              </a:ext>
            </a:extLst>
          </p:cNvPr>
          <p:cNvSpPr txBox="1"/>
          <p:nvPr/>
        </p:nvSpPr>
        <p:spPr>
          <a:xfrm>
            <a:off x="4274379" y="52038"/>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26" name="Google Shape;821;p80">
            <a:extLst>
              <a:ext uri="{FF2B5EF4-FFF2-40B4-BE49-F238E27FC236}">
                <a16:creationId xmlns:a16="http://schemas.microsoft.com/office/drawing/2014/main" id="{97E28D7D-E821-4D3B-96F4-90FD17CA454E}"/>
              </a:ext>
            </a:extLst>
          </p:cNvPr>
          <p:cNvSpPr txBox="1"/>
          <p:nvPr/>
        </p:nvSpPr>
        <p:spPr>
          <a:xfrm>
            <a:off x="5528058" y="52082"/>
            <a:ext cx="6159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27" name="Google Shape;822;p80">
            <a:extLst>
              <a:ext uri="{FF2B5EF4-FFF2-40B4-BE49-F238E27FC236}">
                <a16:creationId xmlns:a16="http://schemas.microsoft.com/office/drawing/2014/main" id="{C4301BFA-61AD-4FD7-A056-DF6964A930B5}"/>
              </a:ext>
            </a:extLst>
          </p:cNvPr>
          <p:cNvSpPr txBox="1"/>
          <p:nvPr/>
        </p:nvSpPr>
        <p:spPr>
          <a:xfrm>
            <a:off x="6612405" y="52082"/>
            <a:ext cx="7851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28" name="Google Shape;823;p80">
            <a:hlinkClick r:id="" action="ppaction://noaction"/>
            <a:extLst>
              <a:ext uri="{FF2B5EF4-FFF2-40B4-BE49-F238E27FC236}">
                <a16:creationId xmlns:a16="http://schemas.microsoft.com/office/drawing/2014/main" id="{EE8F1558-7D52-41CE-907B-FD668E55B930}"/>
              </a:ext>
            </a:extLst>
          </p:cNvPr>
          <p:cNvSpPr/>
          <p:nvPr/>
        </p:nvSpPr>
        <p:spPr>
          <a:xfrm>
            <a:off x="7590026" y="-1352"/>
            <a:ext cx="1554600" cy="2286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4;p80">
            <a:extLst>
              <a:ext uri="{FF2B5EF4-FFF2-40B4-BE49-F238E27FC236}">
                <a16:creationId xmlns:a16="http://schemas.microsoft.com/office/drawing/2014/main" id="{9CC813C9-71D2-420A-889F-A6928269360D}"/>
              </a:ext>
            </a:extLst>
          </p:cNvPr>
          <p:cNvSpPr txBox="1"/>
          <p:nvPr/>
        </p:nvSpPr>
        <p:spPr>
          <a:xfrm>
            <a:off x="7590025" y="52048"/>
            <a:ext cx="1554600" cy="1158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Tree>
    <p:extLst>
      <p:ext uri="{BB962C8B-B14F-4D97-AF65-F5344CB8AC3E}">
        <p14:creationId xmlns:p14="http://schemas.microsoft.com/office/powerpoint/2010/main" val="264336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05">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05"/>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696" name="Google Shape;1696;p105"/>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5"/>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5">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5">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5"/>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5">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105"/>
          <p:cNvGrpSpPr/>
          <p:nvPr/>
        </p:nvGrpSpPr>
        <p:grpSpPr>
          <a:xfrm>
            <a:off x="197960" y="48467"/>
            <a:ext cx="179931" cy="113791"/>
            <a:chOff x="285677" y="4429254"/>
            <a:chExt cx="216784" cy="199039"/>
          </a:xfrm>
        </p:grpSpPr>
        <p:sp>
          <p:nvSpPr>
            <p:cNvPr id="1703" name="Google Shape;1703;p10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0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0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0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105">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5">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5"/>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715" name="Google Shape;1715;p105"/>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716" name="Google Shape;1716;p105"/>
          <p:cNvSpPr/>
          <p:nvPr/>
        </p:nvSpPr>
        <p:spPr>
          <a:xfrm>
            <a:off x="4082626"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5"/>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718" name="Google Shape;1718;p105"/>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719" name="Google Shape;1719;p105"/>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720" name="Google Shape;1720;p105"/>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37" name="Google Shape;1014;p85">
            <a:extLst>
              <a:ext uri="{FF2B5EF4-FFF2-40B4-BE49-F238E27FC236}">
                <a16:creationId xmlns:a16="http://schemas.microsoft.com/office/drawing/2014/main" id="{B58E5174-75C6-4F89-8DC1-756A2D42129A}"/>
              </a:ext>
            </a:extLst>
          </p:cNvPr>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dirty="0"/>
              <a:t>4. </a:t>
            </a:r>
            <a:r>
              <a:rPr lang="vi" sz="2800" b="1" dirty="0"/>
              <a:t>Ưu &amp; nhược điểm</a:t>
            </a:r>
            <a:endParaRPr sz="2800" b="1" dirty="0">
              <a:solidFill>
                <a:srgbClr val="000000"/>
              </a:solidFill>
            </a:endParaRPr>
          </a:p>
        </p:txBody>
      </p:sp>
      <p:sp>
        <p:nvSpPr>
          <p:cNvPr id="38" name="Google Shape;1015;p85">
            <a:extLst>
              <a:ext uri="{FF2B5EF4-FFF2-40B4-BE49-F238E27FC236}">
                <a16:creationId xmlns:a16="http://schemas.microsoft.com/office/drawing/2014/main" id="{63F31BC5-7517-44B6-9131-9A360721307E}"/>
              </a:ext>
            </a:extLst>
          </p:cNvPr>
          <p:cNvSpPr/>
          <p:nvPr/>
        </p:nvSpPr>
        <p:spPr>
          <a:xfrm>
            <a:off x="1920240" y="640080"/>
            <a:ext cx="182880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6;p85">
            <a:extLst>
              <a:ext uri="{FF2B5EF4-FFF2-40B4-BE49-F238E27FC236}">
                <a16:creationId xmlns:a16="http://schemas.microsoft.com/office/drawing/2014/main" id="{96FEE9B0-11E2-4CDF-8508-56CCBBF7D388}"/>
              </a:ext>
            </a:extLst>
          </p:cNvPr>
          <p:cNvSpPr/>
          <p:nvPr/>
        </p:nvSpPr>
        <p:spPr>
          <a:xfrm>
            <a:off x="320040" y="640080"/>
            <a:ext cx="18288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05">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05"/>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696" name="Google Shape;1696;p105"/>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05"/>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5">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05">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05"/>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05">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105"/>
          <p:cNvGrpSpPr/>
          <p:nvPr/>
        </p:nvGrpSpPr>
        <p:grpSpPr>
          <a:xfrm>
            <a:off x="197960" y="48467"/>
            <a:ext cx="179931" cy="113791"/>
            <a:chOff x="285677" y="4429254"/>
            <a:chExt cx="216784" cy="199039"/>
          </a:xfrm>
        </p:grpSpPr>
        <p:sp>
          <p:nvSpPr>
            <p:cNvPr id="1703" name="Google Shape;1703;p10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0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0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0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0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0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0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0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0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105">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05">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05"/>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715" name="Google Shape;1715;p105"/>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716" name="Google Shape;1716;p105"/>
          <p:cNvSpPr/>
          <p:nvPr/>
        </p:nvSpPr>
        <p:spPr>
          <a:xfrm>
            <a:off x="4082626"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05"/>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718" name="Google Shape;1718;p105"/>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719" name="Google Shape;1719;p105"/>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720" name="Google Shape;1720;p105"/>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724" name="Google Shape;1724;p105"/>
          <p:cNvSpPr txBox="1"/>
          <p:nvPr/>
        </p:nvSpPr>
        <p:spPr>
          <a:xfrm>
            <a:off x="50150" y="512600"/>
            <a:ext cx="4325100" cy="38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2800" b="1" dirty="0"/>
              <a:t>Ưu điểm</a:t>
            </a:r>
            <a:endParaRPr sz="2800" b="1" dirty="0">
              <a:solidFill>
                <a:srgbClr val="000000"/>
              </a:solidFill>
            </a:endParaRPr>
          </a:p>
        </p:txBody>
      </p:sp>
      <p:sp>
        <p:nvSpPr>
          <p:cNvPr id="1725" name="Google Shape;1725;p105"/>
          <p:cNvSpPr txBox="1"/>
          <p:nvPr/>
        </p:nvSpPr>
        <p:spPr>
          <a:xfrm>
            <a:off x="4469775" y="528549"/>
            <a:ext cx="4546500" cy="38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2800" b="1" dirty="0"/>
              <a:t>Nhược điểm</a:t>
            </a:r>
            <a:endParaRPr sz="2800" b="1" dirty="0">
              <a:solidFill>
                <a:srgbClr val="000000"/>
              </a:solidFill>
            </a:endParaRPr>
          </a:p>
        </p:txBody>
      </p:sp>
      <p:sp>
        <p:nvSpPr>
          <p:cNvPr id="1726" name="Google Shape;1726;p105"/>
          <p:cNvSpPr txBox="1"/>
          <p:nvPr/>
        </p:nvSpPr>
        <p:spPr>
          <a:xfrm>
            <a:off x="44200" y="981022"/>
            <a:ext cx="4546500" cy="2763300"/>
          </a:xfrm>
          <a:prstGeom prst="rect">
            <a:avLst/>
          </a:prstGeom>
          <a:solidFill>
            <a:schemeClr val="lt1"/>
          </a:solid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rgbClr val="202124"/>
              </a:buClr>
              <a:buSzPts val="1600"/>
              <a:buChar char="-"/>
            </a:pPr>
            <a:r>
              <a:rPr lang="vi" sz="2000" dirty="0">
                <a:solidFill>
                  <a:srgbClr val="202124"/>
                </a:solidFill>
                <a:highlight>
                  <a:schemeClr val="lt1"/>
                </a:highlight>
              </a:rPr>
              <a:t>Ai  cũng có thể truy cập vào instance của singleton class, gọi nó ở bất cứ đâu.</a:t>
            </a:r>
            <a:endParaRPr sz="2000" dirty="0">
              <a:solidFill>
                <a:srgbClr val="202124"/>
              </a:solidFill>
              <a:highlight>
                <a:schemeClr val="lt1"/>
              </a:highlight>
            </a:endParaRPr>
          </a:p>
          <a:p>
            <a:pPr marL="457200" lvl="0" indent="-330200" algn="l" rtl="0">
              <a:lnSpc>
                <a:spcPct val="115000"/>
              </a:lnSpc>
              <a:spcBef>
                <a:spcPts val="0"/>
              </a:spcBef>
              <a:spcAft>
                <a:spcPts val="0"/>
              </a:spcAft>
              <a:buClr>
                <a:srgbClr val="202124"/>
              </a:buClr>
              <a:buSzPts val="1600"/>
              <a:buChar char="-"/>
            </a:pPr>
            <a:r>
              <a:rPr lang="vi" sz="2000" dirty="0">
                <a:solidFill>
                  <a:srgbClr val="202124"/>
                </a:solidFill>
                <a:highlight>
                  <a:schemeClr val="lt1"/>
                </a:highlight>
              </a:rPr>
              <a:t>Dữ liệu không thay đổi bởi chỉ có một instance duy nhất. </a:t>
            </a:r>
            <a:endParaRPr sz="2000" dirty="0">
              <a:solidFill>
                <a:srgbClr val="202124"/>
              </a:solidFill>
              <a:highlight>
                <a:schemeClr val="lt1"/>
              </a:highlight>
            </a:endParaRPr>
          </a:p>
          <a:p>
            <a:pPr marL="457200" lvl="0" indent="-330200" algn="l" rtl="0">
              <a:lnSpc>
                <a:spcPct val="115000"/>
              </a:lnSpc>
              <a:spcBef>
                <a:spcPts val="0"/>
              </a:spcBef>
              <a:spcAft>
                <a:spcPts val="0"/>
              </a:spcAft>
              <a:buClr>
                <a:srgbClr val="202124"/>
              </a:buClr>
              <a:buSzPts val="1600"/>
              <a:buChar char="-"/>
            </a:pPr>
            <a:r>
              <a:rPr lang="vi" sz="2000" dirty="0">
                <a:solidFill>
                  <a:srgbClr val="202124"/>
                </a:solidFill>
                <a:highlight>
                  <a:schemeClr val="lt1"/>
                </a:highlight>
              </a:rPr>
              <a:t>Singleton class hỗ trợ interface và hỗ trợ kế </a:t>
            </a:r>
            <a:r>
              <a:rPr lang="vi" sz="2000">
                <a:solidFill>
                  <a:srgbClr val="202124"/>
                </a:solidFill>
                <a:highlight>
                  <a:schemeClr val="lt1"/>
                </a:highlight>
              </a:rPr>
              <a:t>thừa.</a:t>
            </a:r>
            <a:endParaRPr sz="2000" dirty="0">
              <a:solidFill>
                <a:srgbClr val="202124"/>
              </a:solidFill>
              <a:highlight>
                <a:schemeClr val="lt1"/>
              </a:highlight>
            </a:endParaRPr>
          </a:p>
        </p:txBody>
      </p:sp>
      <p:sp>
        <p:nvSpPr>
          <p:cNvPr id="1727" name="Google Shape;1727;p105"/>
          <p:cNvSpPr txBox="1"/>
          <p:nvPr/>
        </p:nvSpPr>
        <p:spPr>
          <a:xfrm>
            <a:off x="4595750" y="785169"/>
            <a:ext cx="4596000" cy="3055624"/>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200"/>
              </a:spcBef>
              <a:spcAft>
                <a:spcPts val="0"/>
              </a:spcAft>
              <a:buSzPts val="1600"/>
              <a:buChar char="-"/>
            </a:pPr>
            <a:r>
              <a:rPr lang="vi" sz="2000"/>
              <a:t>Cần phải </a:t>
            </a:r>
            <a:r>
              <a:rPr lang="vi" sz="2000" dirty="0"/>
              <a:t>sử dụng tới keyword trung gian là .instance (có thể cached khi sử dụng tần suất nhiều).</a:t>
            </a:r>
            <a:endParaRPr sz="2000" dirty="0">
              <a:solidFill>
                <a:srgbClr val="202124"/>
              </a:solidFill>
              <a:highlight>
                <a:schemeClr val="lt1"/>
              </a:highlight>
            </a:endParaRPr>
          </a:p>
          <a:p>
            <a:pPr marL="457200" lvl="0" indent="-330200" algn="l" rtl="0">
              <a:lnSpc>
                <a:spcPct val="115000"/>
              </a:lnSpc>
              <a:spcBef>
                <a:spcPts val="0"/>
              </a:spcBef>
              <a:spcAft>
                <a:spcPts val="0"/>
              </a:spcAft>
              <a:buClr>
                <a:srgbClr val="202124"/>
              </a:buClr>
              <a:buSzPts val="1600"/>
              <a:buChar char="-"/>
            </a:pPr>
            <a:r>
              <a:rPr lang="vi" sz="2000" dirty="0">
                <a:solidFill>
                  <a:srgbClr val="202124"/>
                </a:solidFill>
                <a:highlight>
                  <a:schemeClr val="lt1"/>
                </a:highlight>
              </a:rPr>
              <a:t>Nếu lập trình đa luồng hoặc đồng thời, một singleton có thể bị giữ bởi một luồng khác, các luồng còn lại không thể truy cập.</a:t>
            </a:r>
            <a:endParaRPr sz="2000" dirty="0">
              <a:solidFill>
                <a:srgbClr val="202124"/>
              </a:solidFill>
              <a:highlight>
                <a:schemeClr val="lt1"/>
              </a:highlight>
            </a:endParaRPr>
          </a:p>
          <a:p>
            <a:pPr marL="0" lvl="0" indent="0" algn="l" rtl="0">
              <a:lnSpc>
                <a:spcPct val="115000"/>
              </a:lnSpc>
              <a:spcBef>
                <a:spcPts val="0"/>
              </a:spcBef>
              <a:spcAft>
                <a:spcPts val="0"/>
              </a:spcAft>
              <a:buNone/>
            </a:pPr>
            <a:endParaRPr sz="2000" dirty="0">
              <a:solidFill>
                <a:srgbClr val="202124"/>
              </a:solidFill>
              <a:highlight>
                <a:schemeClr val="lt1"/>
              </a:highlight>
            </a:endParaRPr>
          </a:p>
        </p:txBody>
      </p:sp>
      <p:sp>
        <p:nvSpPr>
          <p:cNvPr id="1728" name="Google Shape;1728;p105"/>
          <p:cNvSpPr/>
          <p:nvPr/>
        </p:nvSpPr>
        <p:spPr>
          <a:xfrm>
            <a:off x="4558350" y="496650"/>
            <a:ext cx="27300" cy="39174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46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28"/>
                                        </p:tgtEl>
                                        <p:attrNameLst>
                                          <p:attrName>style.visibility</p:attrName>
                                        </p:attrNameLst>
                                      </p:cBhvr>
                                      <p:to>
                                        <p:strVal val="visible"/>
                                      </p:to>
                                    </p:set>
                                    <p:animEffect transition="in" filter="wheel(1)">
                                      <p:cBhvr>
                                        <p:cTn id="7" dur="900"/>
                                        <p:tgtEl>
                                          <p:spTgt spid="17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1726"/>
                                        </p:tgtEl>
                                        <p:attrNameLst>
                                          <p:attrName>style.visibility</p:attrName>
                                        </p:attrNameLst>
                                      </p:cBhvr>
                                      <p:to>
                                        <p:strVal val="visible"/>
                                      </p:to>
                                    </p:set>
                                    <p:anim calcmode="lin" valueType="num">
                                      <p:cBhvr additive="base">
                                        <p:cTn id="12" dur="500" fill="hold"/>
                                        <p:tgtEl>
                                          <p:spTgt spid="1726"/>
                                        </p:tgtEl>
                                        <p:attrNameLst>
                                          <p:attrName>ppt_x</p:attrName>
                                        </p:attrNameLst>
                                      </p:cBhvr>
                                      <p:tavLst>
                                        <p:tav tm="0">
                                          <p:val>
                                            <p:strVal val="0-#ppt_w/2"/>
                                          </p:val>
                                        </p:tav>
                                        <p:tav tm="100000">
                                          <p:val>
                                            <p:strVal val="#ppt_x"/>
                                          </p:val>
                                        </p:tav>
                                      </p:tavLst>
                                    </p:anim>
                                    <p:anim calcmode="lin" valueType="num">
                                      <p:cBhvr additive="base">
                                        <p:cTn id="13" dur="500" fill="hold"/>
                                        <p:tgtEl>
                                          <p:spTgt spid="17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727"/>
                                        </p:tgtEl>
                                        <p:attrNameLst>
                                          <p:attrName>style.visibility</p:attrName>
                                        </p:attrNameLst>
                                      </p:cBhvr>
                                      <p:to>
                                        <p:strVal val="visible"/>
                                      </p:to>
                                    </p:set>
                                    <p:anim calcmode="lin" valueType="num">
                                      <p:cBhvr additive="base">
                                        <p:cTn id="18" dur="500" fill="hold"/>
                                        <p:tgtEl>
                                          <p:spTgt spid="1727"/>
                                        </p:tgtEl>
                                        <p:attrNameLst>
                                          <p:attrName>ppt_x</p:attrName>
                                        </p:attrNameLst>
                                      </p:cBhvr>
                                      <p:tavLst>
                                        <p:tav tm="0">
                                          <p:val>
                                            <p:strVal val="1+#ppt_w/2"/>
                                          </p:val>
                                        </p:tav>
                                        <p:tav tm="100000">
                                          <p:val>
                                            <p:strVal val="#ppt_x"/>
                                          </p:val>
                                        </p:tav>
                                      </p:tavLst>
                                    </p:anim>
                                    <p:anim calcmode="lin" valueType="num">
                                      <p:cBhvr additive="base">
                                        <p:cTn id="19" dur="500" fill="hold"/>
                                        <p:tgtEl>
                                          <p:spTgt spid="17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6" grpId="0" animBg="1"/>
      <p:bldP spid="1727" grpId="0"/>
      <p:bldP spid="17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2"/>
        <p:cNvGrpSpPr/>
        <p:nvPr/>
      </p:nvGrpSpPr>
      <p:grpSpPr>
        <a:xfrm>
          <a:off x="0" y="0"/>
          <a:ext cx="0" cy="0"/>
          <a:chOff x="0" y="0"/>
          <a:chExt cx="0" cy="0"/>
        </a:xfrm>
      </p:grpSpPr>
      <p:sp>
        <p:nvSpPr>
          <p:cNvPr id="1733" name="Google Shape;1733;p106">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06"/>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735" name="Google Shape;1735;p106"/>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06"/>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06">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06">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06"/>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06"/>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106"/>
          <p:cNvGrpSpPr/>
          <p:nvPr/>
        </p:nvGrpSpPr>
        <p:grpSpPr>
          <a:xfrm>
            <a:off x="197960" y="48467"/>
            <a:ext cx="179931" cy="113791"/>
            <a:chOff x="285677" y="4429254"/>
            <a:chExt cx="216784" cy="199039"/>
          </a:xfrm>
        </p:grpSpPr>
        <p:sp>
          <p:nvSpPr>
            <p:cNvPr id="1742" name="Google Shape;1742;p10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0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0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0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0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06">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06">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06"/>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754" name="Google Shape;1754;p106"/>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755" name="Google Shape;1755;p106"/>
          <p:cNvSpPr/>
          <p:nvPr/>
        </p:nvSpPr>
        <p:spPr>
          <a:xfrm>
            <a:off x="5251663"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06"/>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757" name="Google Shape;1757;p106"/>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758" name="Google Shape;1758;p106"/>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759" name="Google Shape;1759;p106"/>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760" name="Google Shape;1760;p106"/>
          <p:cNvSpPr/>
          <p:nvPr/>
        </p:nvSpPr>
        <p:spPr>
          <a:xfrm>
            <a:off x="1788303" y="1361392"/>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61" name="Google Shape;1761;p106"/>
          <p:cNvSpPr txBox="1"/>
          <p:nvPr/>
        </p:nvSpPr>
        <p:spPr>
          <a:xfrm>
            <a:off x="1788303" y="1721729"/>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 sz="4000" b="1">
                <a:solidFill>
                  <a:srgbClr val="265E6D"/>
                </a:solidFill>
              </a:rPr>
              <a:t>DEMO</a:t>
            </a:r>
            <a:endParaRPr sz="4000" b="1" i="0" u="none" strike="noStrike" cap="none">
              <a:solidFill>
                <a:srgbClr val="265E6D"/>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5"/>
        <p:cNvGrpSpPr/>
        <p:nvPr/>
      </p:nvGrpSpPr>
      <p:grpSpPr>
        <a:xfrm>
          <a:off x="0" y="0"/>
          <a:ext cx="0" cy="0"/>
          <a:chOff x="0" y="0"/>
          <a:chExt cx="0" cy="0"/>
        </a:xfrm>
      </p:grpSpPr>
      <p:sp>
        <p:nvSpPr>
          <p:cNvPr id="1766" name="Google Shape;1766;p107">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07"/>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Singleton</a:t>
            </a:r>
            <a:endParaRPr sz="1200" i="1">
              <a:solidFill>
                <a:srgbClr val="F3F3F3"/>
              </a:solidFill>
            </a:endParaRPr>
          </a:p>
        </p:txBody>
      </p:sp>
      <p:sp>
        <p:nvSpPr>
          <p:cNvPr id="1768" name="Google Shape;1768;p107"/>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07"/>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07">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07">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07"/>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07"/>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107"/>
          <p:cNvGrpSpPr/>
          <p:nvPr/>
        </p:nvGrpSpPr>
        <p:grpSpPr>
          <a:xfrm>
            <a:off x="197960" y="48467"/>
            <a:ext cx="179931" cy="113791"/>
            <a:chOff x="285677" y="4429254"/>
            <a:chExt cx="216784" cy="199039"/>
          </a:xfrm>
        </p:grpSpPr>
        <p:sp>
          <p:nvSpPr>
            <p:cNvPr id="1775" name="Google Shape;1775;p10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0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0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0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0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0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0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0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0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107">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07">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07"/>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787" name="Google Shape;1787;p107"/>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788" name="Google Shape;1788;p107"/>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789" name="Google Shape;1789;p107"/>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790" name="Google Shape;1790;p107"/>
          <p:cNvSpPr/>
          <p:nvPr/>
        </p:nvSpPr>
        <p:spPr>
          <a:xfrm>
            <a:off x="6420438" y="-352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07"/>
          <p:cNvSpPr txBox="1"/>
          <p:nvPr/>
        </p:nvSpPr>
        <p:spPr>
          <a:xfrm>
            <a:off x="4274006" y="5201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792" name="Google Shape;1792;p107"/>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793" name="Google Shape;1793;p107"/>
          <p:cNvSpPr/>
          <p:nvPr/>
        </p:nvSpPr>
        <p:spPr>
          <a:xfrm>
            <a:off x="1788303" y="1361392"/>
            <a:ext cx="5567400" cy="2420700"/>
          </a:xfrm>
          <a:prstGeom prst="roundRect">
            <a:avLst>
              <a:gd name="adj" fmla="val 16667"/>
            </a:avLst>
          </a:prstGeom>
          <a:solidFill>
            <a:srgbClr val="F2F2F2"/>
          </a:solidFill>
          <a:ln w="25400" cap="flat" cmpd="sng">
            <a:solidFill>
              <a:srgbClr val="002F3E"/>
            </a:solidFill>
            <a:prstDash val="solid"/>
            <a:round/>
            <a:headEnd type="none" w="sm" len="sm"/>
            <a:tailEnd type="none" w="sm" len="sm"/>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94" name="Google Shape;1794;p107"/>
          <p:cNvSpPr txBox="1"/>
          <p:nvPr/>
        </p:nvSpPr>
        <p:spPr>
          <a:xfrm>
            <a:off x="1788303" y="1721729"/>
            <a:ext cx="5567400" cy="178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 sz="4600" b="1">
                <a:solidFill>
                  <a:srgbClr val="265E6D"/>
                </a:solidFill>
              </a:rPr>
              <a:t>Q&amp;A</a:t>
            </a:r>
            <a:endParaRPr sz="4600" b="1" i="0" u="none" strike="noStrike" cap="none">
              <a:solidFill>
                <a:srgbClr val="265E6D"/>
              </a:solidFill>
              <a:latin typeface="Arial"/>
              <a:ea typeface="Arial"/>
              <a:cs typeface="Arial"/>
              <a:sym typeface="Arial"/>
            </a:endParaRPr>
          </a:p>
        </p:txBody>
      </p:sp>
      <p:pic>
        <p:nvPicPr>
          <p:cNvPr id="1795" name="Google Shape;1795;p107"/>
          <p:cNvPicPr preferRelativeResize="0"/>
          <p:nvPr/>
        </p:nvPicPr>
        <p:blipFill>
          <a:blip r:embed="rId4">
            <a:alphaModFix/>
          </a:blip>
          <a:stretch>
            <a:fillRect/>
          </a:stretch>
        </p:blipFill>
        <p:spPr>
          <a:xfrm>
            <a:off x="6420475" y="1453700"/>
            <a:ext cx="680400" cy="680400"/>
          </a:xfrm>
          <a:prstGeom prst="rect">
            <a:avLst/>
          </a:prstGeom>
          <a:noFill/>
          <a:ln>
            <a:noFill/>
          </a:ln>
        </p:spPr>
      </p:pic>
      <p:pic>
        <p:nvPicPr>
          <p:cNvPr id="1796" name="Google Shape;1796;p107"/>
          <p:cNvPicPr preferRelativeResize="0"/>
          <p:nvPr/>
        </p:nvPicPr>
        <p:blipFill>
          <a:blip r:embed="rId5">
            <a:alphaModFix/>
          </a:blip>
          <a:stretch>
            <a:fillRect/>
          </a:stretch>
        </p:blipFill>
        <p:spPr>
          <a:xfrm>
            <a:off x="1957225" y="2988569"/>
            <a:ext cx="680400" cy="680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0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1"/>
          <p:cNvSpPr txBox="1"/>
          <p:nvPr/>
        </p:nvSpPr>
        <p:spPr>
          <a:xfrm>
            <a:off x="182880" y="274320"/>
            <a:ext cx="2877300" cy="387900"/>
          </a:xfrm>
          <a:prstGeom prst="rect">
            <a:avLst/>
          </a:prstGeom>
          <a:noFill/>
          <a:ln>
            <a:noFill/>
          </a:ln>
        </p:spPr>
        <p:txBody>
          <a:bodyPr spcFirstLastPara="1" wrap="square" lIns="91425" tIns="91425" rIns="91425" bIns="91425" anchor="ctr" anchorCtr="0">
            <a:noAutofit/>
          </a:bodyPr>
          <a:lstStyle/>
          <a:p>
            <a:pPr marL="338328" lvl="0" indent="-287528" algn="l" rtl="0">
              <a:spcBef>
                <a:spcPts val="0"/>
              </a:spcBef>
              <a:spcAft>
                <a:spcPts val="0"/>
              </a:spcAft>
              <a:buSzPts val="2800"/>
              <a:buAutoNum type="arabicPeriod"/>
            </a:pPr>
            <a:r>
              <a:rPr lang="en-US" sz="2800" b="1" dirty="0"/>
              <a:t> </a:t>
            </a:r>
            <a:r>
              <a:rPr lang="vi" sz="2800" b="1" dirty="0"/>
              <a:t>Định nghĩa</a:t>
            </a:r>
            <a:endParaRPr sz="2800" b="1" dirty="0">
              <a:solidFill>
                <a:srgbClr val="000000"/>
              </a:solidFill>
            </a:endParaRPr>
          </a:p>
        </p:txBody>
      </p:sp>
      <p:sp>
        <p:nvSpPr>
          <p:cNvPr id="830" name="Google Shape;830;p81"/>
          <p:cNvSpPr/>
          <p:nvPr/>
        </p:nvSpPr>
        <p:spPr>
          <a:xfrm>
            <a:off x="-8" y="-3542"/>
            <a:ext cx="75894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1"/>
          <p:cNvSpPr/>
          <p:nvPr/>
        </p:nvSpPr>
        <p:spPr>
          <a:xfrm>
            <a:off x="-50" y="-3543"/>
            <a:ext cx="5757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1">
            <a:hlinkClick r:id="" action="ppaction://noaction"/>
          </p:cNvPr>
          <p:cNvSpPr/>
          <p:nvPr/>
        </p:nvSpPr>
        <p:spPr>
          <a:xfrm>
            <a:off x="575891" y="-3542"/>
            <a:ext cx="1168800" cy="224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1">
            <a:hlinkClick r:id="" action="ppaction://noaction"/>
          </p:cNvPr>
          <p:cNvSpPr/>
          <p:nvPr/>
        </p:nvSpPr>
        <p:spPr>
          <a:xfrm>
            <a:off x="1752590" y="-3542"/>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1">
            <a:hlinkClick r:id="" action="ppaction://noaction"/>
          </p:cNvPr>
          <p:cNvSpPr/>
          <p:nvPr/>
        </p:nvSpPr>
        <p:spPr>
          <a:xfrm>
            <a:off x="2913726" y="-3542"/>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1">
            <a:hlinkClick r:id="" action="ppaction://noaction"/>
          </p:cNvPr>
          <p:cNvSpPr/>
          <p:nvPr/>
        </p:nvSpPr>
        <p:spPr>
          <a:xfrm>
            <a:off x="4082643" y="-3542"/>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1">
            <a:hlinkClick r:id="" action="ppaction://noaction"/>
          </p:cNvPr>
          <p:cNvSpPr/>
          <p:nvPr/>
        </p:nvSpPr>
        <p:spPr>
          <a:xfrm>
            <a:off x="5251560" y="-3542"/>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81"/>
          <p:cNvGrpSpPr/>
          <p:nvPr/>
        </p:nvGrpSpPr>
        <p:grpSpPr>
          <a:xfrm>
            <a:off x="197960" y="48266"/>
            <a:ext cx="179931" cy="113512"/>
            <a:chOff x="285677" y="4429254"/>
            <a:chExt cx="216784" cy="199039"/>
          </a:xfrm>
        </p:grpSpPr>
        <p:sp>
          <p:nvSpPr>
            <p:cNvPr id="838" name="Google Shape;838;p8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81">
            <a:hlinkClick r:id="" action="ppaction://noaction"/>
          </p:cNvPr>
          <p:cNvSpPr/>
          <p:nvPr/>
        </p:nvSpPr>
        <p:spPr>
          <a:xfrm>
            <a:off x="-40" y="-6437"/>
            <a:ext cx="575700" cy="22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1">
            <a:hlinkClick r:id="" action="ppaction://noaction"/>
          </p:cNvPr>
          <p:cNvSpPr/>
          <p:nvPr/>
        </p:nvSpPr>
        <p:spPr>
          <a:xfrm>
            <a:off x="6420470" y="-3542"/>
            <a:ext cx="1168800" cy="224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1"/>
          <p:cNvSpPr txBox="1"/>
          <p:nvPr/>
        </p:nvSpPr>
        <p:spPr>
          <a:xfrm>
            <a:off x="859577" y="48727"/>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850" name="Google Shape;850;p81"/>
          <p:cNvSpPr txBox="1"/>
          <p:nvPr/>
        </p:nvSpPr>
        <p:spPr>
          <a:xfrm>
            <a:off x="2028603" y="48756"/>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851" name="Google Shape;851;p81"/>
          <p:cNvSpPr txBox="1"/>
          <p:nvPr/>
        </p:nvSpPr>
        <p:spPr>
          <a:xfrm>
            <a:off x="3112866" y="48756"/>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852" name="Google Shape;852;p81"/>
          <p:cNvSpPr txBox="1"/>
          <p:nvPr/>
        </p:nvSpPr>
        <p:spPr>
          <a:xfrm>
            <a:off x="4281788" y="48713"/>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853" name="Google Shape;853;p81"/>
          <p:cNvSpPr txBox="1"/>
          <p:nvPr/>
        </p:nvSpPr>
        <p:spPr>
          <a:xfrm>
            <a:off x="5535357" y="48756"/>
            <a:ext cx="6168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854" name="Google Shape;854;p81"/>
          <p:cNvSpPr txBox="1"/>
          <p:nvPr/>
        </p:nvSpPr>
        <p:spPr>
          <a:xfrm>
            <a:off x="6619610" y="48756"/>
            <a:ext cx="786300" cy="1134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855" name="Google Shape;855;p81">
            <a:hlinkClick r:id="" action="ppaction://noaction"/>
          </p:cNvPr>
          <p:cNvSpPr/>
          <p:nvPr/>
        </p:nvSpPr>
        <p:spPr>
          <a:xfrm>
            <a:off x="7589401" y="-4917"/>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1"/>
          <p:cNvSpPr txBox="1"/>
          <p:nvPr/>
        </p:nvSpPr>
        <p:spPr>
          <a:xfrm>
            <a:off x="7589400" y="48128"/>
            <a:ext cx="1554600" cy="114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858" name="Google Shape;858;p81"/>
          <p:cNvSpPr/>
          <p:nvPr/>
        </p:nvSpPr>
        <p:spPr>
          <a:xfrm>
            <a:off x="377891" y="628865"/>
            <a:ext cx="109728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1"/>
          <p:cNvSpPr/>
          <p:nvPr/>
        </p:nvSpPr>
        <p:spPr>
          <a:xfrm>
            <a:off x="1475171" y="628865"/>
            <a:ext cx="109728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1"/>
          <p:cNvSpPr txBox="1"/>
          <p:nvPr/>
        </p:nvSpPr>
        <p:spPr>
          <a:xfrm>
            <a:off x="284200" y="1081773"/>
            <a:ext cx="8150700" cy="1246465"/>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Char char="-"/>
            </a:pPr>
            <a:r>
              <a:rPr lang="vi" sz="2000" dirty="0"/>
              <a:t>Factory Method định nghĩa</a:t>
            </a:r>
            <a:r>
              <a:rPr lang="en-US" sz="2000" dirty="0"/>
              <a:t> </a:t>
            </a:r>
            <a:r>
              <a:rPr lang="en-US" sz="2000" b="1" dirty="0" err="1"/>
              <a:t>một</a:t>
            </a:r>
            <a:r>
              <a:rPr lang="en-US" sz="2000" b="1" dirty="0"/>
              <a:t> interface</a:t>
            </a:r>
            <a:r>
              <a:rPr lang="en-US" sz="2000" dirty="0"/>
              <a:t> </a:t>
            </a:r>
            <a:r>
              <a:rPr lang="vi" sz="2000" dirty="0"/>
              <a:t>để</a:t>
            </a:r>
            <a:r>
              <a:rPr lang="en-US" sz="2000" dirty="0"/>
              <a:t> </a:t>
            </a:r>
            <a:r>
              <a:rPr lang="en-US" sz="2000" b="1" dirty="0" err="1"/>
              <a:t>tạo</a:t>
            </a:r>
            <a:r>
              <a:rPr lang="en-US" sz="2000" b="1" dirty="0"/>
              <a:t> </a:t>
            </a:r>
            <a:r>
              <a:rPr lang="en-US" sz="2000" b="1" dirty="0" err="1"/>
              <a:t>đối</a:t>
            </a:r>
            <a:r>
              <a:rPr lang="en-US" sz="2000" b="1" dirty="0"/>
              <a:t> </a:t>
            </a:r>
            <a:r>
              <a:rPr lang="en-US" sz="2000" b="1"/>
              <a:t>tượng</a:t>
            </a:r>
            <a:r>
              <a:rPr lang="vi" sz="2000"/>
              <a:t>, </a:t>
            </a:r>
            <a:r>
              <a:rPr lang="vi" sz="2000" dirty="0"/>
              <a:t>nhưng để các</a:t>
            </a:r>
            <a:r>
              <a:rPr lang="en-US" sz="2000" b="1" dirty="0"/>
              <a:t> </a:t>
            </a:r>
            <a:r>
              <a:rPr lang="en-US" sz="2000" b="1" dirty="0" err="1"/>
              <a:t>đối</a:t>
            </a:r>
            <a:r>
              <a:rPr lang="en-US" sz="2000" b="1" dirty="0"/>
              <a:t> </a:t>
            </a:r>
            <a:r>
              <a:rPr lang="en-US" sz="2000" b="1" dirty="0" err="1"/>
              <a:t>tượng</a:t>
            </a:r>
            <a:r>
              <a:rPr lang="en-US" sz="2000" b="1" dirty="0"/>
              <a:t> con </a:t>
            </a:r>
            <a:r>
              <a:rPr lang="vi" sz="2000" dirty="0"/>
              <a:t>của n</a:t>
            </a:r>
            <a:r>
              <a:rPr lang="en-US" sz="2000" dirty="0"/>
              <a:t>ó </a:t>
            </a:r>
            <a:r>
              <a:rPr lang="en-US" sz="2000" b="1" dirty="0" err="1"/>
              <a:t>quyết</a:t>
            </a:r>
            <a:r>
              <a:rPr lang="en-US" sz="2000" b="1" dirty="0"/>
              <a:t> </a:t>
            </a:r>
            <a:r>
              <a:rPr lang="en-US" sz="2000" b="1" dirty="0" err="1"/>
              <a:t>định</a:t>
            </a:r>
            <a:r>
              <a:rPr lang="en-US" sz="2000" b="1" dirty="0"/>
              <a:t> </a:t>
            </a:r>
            <a:r>
              <a:rPr lang="vi" sz="2000" dirty="0"/>
              <a:t>class nào sẽ được tạo.	</a:t>
            </a:r>
            <a:endParaRPr sz="2000" dirty="0"/>
          </a:p>
        </p:txBody>
      </p:sp>
      <p:sp>
        <p:nvSpPr>
          <p:cNvPr id="860" name="Google Shape;860;p81"/>
          <p:cNvSpPr txBox="1"/>
          <p:nvPr/>
        </p:nvSpPr>
        <p:spPr>
          <a:xfrm>
            <a:off x="284200" y="2362975"/>
            <a:ext cx="8501700" cy="1954351"/>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SzPts val="2000"/>
              <a:buChar char="-"/>
            </a:pPr>
            <a:r>
              <a:rPr lang="vi" sz="2000" dirty="0"/>
              <a:t>Hoặc nói dễ hiểu hơn: </a:t>
            </a:r>
            <a:r>
              <a:rPr lang="vi" sz="2000" dirty="0">
                <a:highlight>
                  <a:srgbClr val="FFFFFF"/>
                </a:highlight>
              </a:rPr>
              <a:t>Factory Method là một design pattern cung cấp một giao diện (interface) để tạo đối tượng trong </a:t>
            </a:r>
            <a:r>
              <a:rPr lang="vi" sz="2000" b="1" dirty="0">
                <a:highlight>
                  <a:srgbClr val="FFFFFF"/>
                </a:highlight>
              </a:rPr>
              <a:t>class cha </a:t>
            </a:r>
            <a:r>
              <a:rPr lang="vi" sz="2000" dirty="0">
                <a:highlight>
                  <a:srgbClr val="FFFFFF"/>
                </a:highlight>
              </a:rPr>
              <a:t>nhưng cho phép</a:t>
            </a:r>
            <a:r>
              <a:rPr lang="vi" sz="2000" b="1" dirty="0">
                <a:highlight>
                  <a:srgbClr val="FFFFFF"/>
                </a:highlight>
              </a:rPr>
              <a:t> class con</a:t>
            </a:r>
            <a:r>
              <a:rPr lang="vi" sz="2000" dirty="0">
                <a:highlight>
                  <a:srgbClr val="FFFFFF"/>
                </a:highlight>
              </a:rPr>
              <a:t> của nó </a:t>
            </a:r>
            <a:r>
              <a:rPr lang="vi" sz="2000" b="1" dirty="0">
                <a:highlight>
                  <a:srgbClr val="FFFFFF"/>
                </a:highlight>
              </a:rPr>
              <a:t>ghi đè để tạo đối tượng </a:t>
            </a:r>
            <a:r>
              <a:rPr lang="vi" sz="2000" dirty="0">
                <a:highlight>
                  <a:srgbClr val="FFFFFF"/>
                </a:highlight>
              </a:rPr>
              <a:t>theo </a:t>
            </a:r>
            <a:r>
              <a:rPr lang="vi" sz="2000" b="1" dirty="0">
                <a:highlight>
                  <a:srgbClr val="FFFFFF"/>
                </a:highlight>
              </a:rPr>
              <a:t>những kiểu khác nhau</a:t>
            </a:r>
            <a:r>
              <a:rPr lang="vi" sz="2000" dirty="0">
                <a:highlight>
                  <a:srgbClr val="FFFFFF"/>
                </a:highlight>
              </a:rPr>
              <a:t> của bài toán </a:t>
            </a:r>
            <a:r>
              <a:rPr lang="vi" sz="2000" dirty="0"/>
              <a:t>, nhằm giải quyết vấn đề </a:t>
            </a:r>
            <a:r>
              <a:rPr lang="vi" sz="2000" b="1" dirty="0"/>
              <a:t>tạo một đối tượng</a:t>
            </a:r>
            <a:r>
              <a:rPr lang="vi" sz="2000" dirty="0"/>
              <a:t> mà </a:t>
            </a:r>
            <a:r>
              <a:rPr lang="vi" sz="2000" b="1" dirty="0"/>
              <a:t>không cần thiết</a:t>
            </a:r>
            <a:r>
              <a:rPr lang="vi" sz="2000" dirty="0"/>
              <a:t> </a:t>
            </a:r>
            <a:r>
              <a:rPr lang="vi" sz="2000" b="1" dirty="0"/>
              <a:t>chỉ ra class nào</a:t>
            </a:r>
            <a:r>
              <a:rPr lang="vi" sz="2000" dirty="0"/>
              <a:t> sẽ được tạo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barn(inVertical)">
                                      <p:cBhvr>
                                        <p:cTn id="7" dur="5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60"/>
                                        </p:tgtEl>
                                        <p:attrNameLst>
                                          <p:attrName>style.visibility</p:attrName>
                                        </p:attrNameLst>
                                      </p:cBhvr>
                                      <p:to>
                                        <p:strVal val="visible"/>
                                      </p:to>
                                    </p:set>
                                    <p:animEffect transition="in" filter="barn(outVertical)">
                                      <p:cBhvr>
                                        <p:cTn id="12" dur="5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 grpId="0"/>
      <p:bldP spid="8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2">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2"/>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867" name="Google Shape;867;p82"/>
          <p:cNvSpPr/>
          <p:nvPr/>
        </p:nvSpPr>
        <p:spPr>
          <a:xfrm>
            <a:off x="-8" y="-3536"/>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2"/>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2">
            <a:hlinkClick r:id="" action="ppaction://noaction"/>
          </p:cNvPr>
          <p:cNvSpPr/>
          <p:nvPr/>
        </p:nvSpPr>
        <p:spPr>
          <a:xfrm>
            <a:off x="575902"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2">
            <a:hlinkClick r:id="" action="ppaction://noaction"/>
          </p:cNvPr>
          <p:cNvSpPr/>
          <p:nvPr/>
        </p:nvSpPr>
        <p:spPr>
          <a:xfrm>
            <a:off x="1744841" y="-3536"/>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2">
            <a:hlinkClick r:id="" action="ppaction://noaction"/>
          </p:cNvPr>
          <p:cNvSpPr/>
          <p:nvPr/>
        </p:nvSpPr>
        <p:spPr>
          <a:xfrm>
            <a:off x="2913780"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2">
            <a:hlinkClick r:id="" action="ppaction://noaction"/>
          </p:cNvPr>
          <p:cNvSpPr/>
          <p:nvPr/>
        </p:nvSpPr>
        <p:spPr>
          <a:xfrm>
            <a:off x="408271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2">
            <a:hlinkClick r:id="" action="ppaction://noaction"/>
          </p:cNvPr>
          <p:cNvSpPr/>
          <p:nvPr/>
        </p:nvSpPr>
        <p:spPr>
          <a:xfrm>
            <a:off x="5251658"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82"/>
          <p:cNvGrpSpPr/>
          <p:nvPr/>
        </p:nvGrpSpPr>
        <p:grpSpPr>
          <a:xfrm>
            <a:off x="197959" y="48761"/>
            <a:ext cx="179931" cy="113771"/>
            <a:chOff x="285677" y="4429254"/>
            <a:chExt cx="216784" cy="199039"/>
          </a:xfrm>
        </p:grpSpPr>
        <p:sp>
          <p:nvSpPr>
            <p:cNvPr id="875" name="Google Shape;875;p82"/>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2"/>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2"/>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2"/>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2"/>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2"/>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2"/>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2"/>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2"/>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82">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2">
            <a:hlinkClick r:id="" action="ppaction://noaction"/>
          </p:cNvPr>
          <p:cNvSpPr/>
          <p:nvPr/>
        </p:nvSpPr>
        <p:spPr>
          <a:xfrm>
            <a:off x="642058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2"/>
          <p:cNvSpPr txBox="1"/>
          <p:nvPr/>
        </p:nvSpPr>
        <p:spPr>
          <a:xfrm>
            <a:off x="851812" y="48845"/>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887" name="Google Shape;887;p82"/>
          <p:cNvSpPr txBox="1"/>
          <p:nvPr/>
        </p:nvSpPr>
        <p:spPr>
          <a:xfrm>
            <a:off x="202085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888" name="Google Shape;888;p82"/>
          <p:cNvSpPr txBox="1"/>
          <p:nvPr/>
        </p:nvSpPr>
        <p:spPr>
          <a:xfrm>
            <a:off x="310514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889" name="Google Shape;889;p82"/>
          <p:cNvSpPr txBox="1"/>
          <p:nvPr/>
        </p:nvSpPr>
        <p:spPr>
          <a:xfrm>
            <a:off x="4274086" y="48831"/>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890" name="Google Shape;890;p82"/>
          <p:cNvSpPr txBox="1"/>
          <p:nvPr/>
        </p:nvSpPr>
        <p:spPr>
          <a:xfrm>
            <a:off x="552767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891" name="Google Shape;891;p82"/>
          <p:cNvSpPr txBox="1"/>
          <p:nvPr/>
        </p:nvSpPr>
        <p:spPr>
          <a:xfrm>
            <a:off x="661195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pic>
        <p:nvPicPr>
          <p:cNvPr id="892" name="Google Shape;892;p82"/>
          <p:cNvPicPr preferRelativeResize="0"/>
          <p:nvPr/>
        </p:nvPicPr>
        <p:blipFill>
          <a:blip r:embed="rId3">
            <a:alphaModFix/>
          </a:blip>
          <a:stretch>
            <a:fillRect/>
          </a:stretch>
        </p:blipFill>
        <p:spPr>
          <a:xfrm>
            <a:off x="1530413" y="531638"/>
            <a:ext cx="5327951" cy="3463425"/>
          </a:xfrm>
          <a:prstGeom prst="rect">
            <a:avLst/>
          </a:prstGeom>
          <a:noFill/>
          <a:ln>
            <a:noFill/>
          </a:ln>
        </p:spPr>
      </p:pic>
      <p:sp>
        <p:nvSpPr>
          <p:cNvPr id="893" name="Google Shape;893;p82" descr="2" title="2"/>
          <p:cNvSpPr txBox="1"/>
          <p:nvPr/>
        </p:nvSpPr>
        <p:spPr>
          <a:xfrm>
            <a:off x="182880" y="274320"/>
            <a:ext cx="2317500" cy="3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800" b="1"/>
              <a:t>2. Sơ đồ</a:t>
            </a:r>
            <a:endParaRPr sz="2800" b="1">
              <a:solidFill>
                <a:srgbClr val="000000"/>
              </a:solidFill>
            </a:endParaRPr>
          </a:p>
        </p:txBody>
      </p:sp>
      <p:sp>
        <p:nvSpPr>
          <p:cNvPr id="896" name="Google Shape;896;p82"/>
          <p:cNvSpPr txBox="1"/>
          <p:nvPr/>
        </p:nvSpPr>
        <p:spPr>
          <a:xfrm>
            <a:off x="6899338" y="2326950"/>
            <a:ext cx="1986300" cy="142343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i="1">
                <a:solidFill>
                  <a:srgbClr val="434343"/>
                </a:solidFill>
              </a:rPr>
              <a:t>ConcreteCreator </a:t>
            </a:r>
            <a:r>
              <a:rPr lang="vi">
                <a:solidFill>
                  <a:srgbClr val="434343"/>
                </a:solidFill>
              </a:rPr>
              <a:t>triển khai hàm </a:t>
            </a:r>
            <a:r>
              <a:rPr lang="vi" i="1">
                <a:solidFill>
                  <a:srgbClr val="434343"/>
                </a:solidFill>
              </a:rPr>
              <a:t>FactoryMethod()</a:t>
            </a:r>
            <a:r>
              <a:rPr lang="vi">
                <a:solidFill>
                  <a:srgbClr val="434343"/>
                </a:solidFill>
              </a:rPr>
              <a:t> là hàm thật sự tạo ra Product.</a:t>
            </a:r>
            <a:endParaRPr>
              <a:solidFill>
                <a:srgbClr val="434343"/>
              </a:solidFill>
            </a:endParaRPr>
          </a:p>
        </p:txBody>
      </p:sp>
      <p:sp>
        <p:nvSpPr>
          <p:cNvPr id="897" name="Google Shape;897;p82"/>
          <p:cNvSpPr/>
          <p:nvPr/>
        </p:nvSpPr>
        <p:spPr>
          <a:xfrm>
            <a:off x="5881912" y="538228"/>
            <a:ext cx="976452" cy="275132"/>
          </a:xfrm>
          <a:custGeom>
            <a:avLst/>
            <a:gdLst/>
            <a:ahLst/>
            <a:cxnLst/>
            <a:rect l="l" t="t" r="r" b="b"/>
            <a:pathLst>
              <a:path w="21431" h="9742" extrusionOk="0">
                <a:moveTo>
                  <a:pt x="0" y="9742"/>
                </a:moveTo>
                <a:cubicBezTo>
                  <a:pt x="0" y="1895"/>
                  <a:pt x="13584" y="0"/>
                  <a:pt x="21431" y="0"/>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898" name="Google Shape;898;p82"/>
          <p:cNvSpPr txBox="1"/>
          <p:nvPr/>
        </p:nvSpPr>
        <p:spPr>
          <a:xfrm>
            <a:off x="6899338" y="403613"/>
            <a:ext cx="1986300" cy="142343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solidFill>
                  <a:srgbClr val="434343"/>
                </a:solidFill>
              </a:rPr>
              <a:t>Creator (</a:t>
            </a:r>
            <a:r>
              <a:rPr lang="vi" i="1">
                <a:solidFill>
                  <a:srgbClr val="434343"/>
                </a:solidFill>
              </a:rPr>
              <a:t>abstract</a:t>
            </a:r>
            <a:r>
              <a:rPr lang="vi">
                <a:solidFill>
                  <a:srgbClr val="434343"/>
                </a:solidFill>
              </a:rPr>
              <a:t>) triển khai cho tất cả các hàm liên quan tới products, </a:t>
            </a:r>
            <a:r>
              <a:rPr lang="vi" i="1">
                <a:solidFill>
                  <a:srgbClr val="434343"/>
                </a:solidFill>
              </a:rPr>
              <a:t>ngoại trừ hàm FactoryMethod()</a:t>
            </a:r>
            <a:r>
              <a:rPr lang="vi">
                <a:solidFill>
                  <a:srgbClr val="434343"/>
                </a:solidFill>
              </a:rPr>
              <a:t>.</a:t>
            </a:r>
            <a:endParaRPr>
              <a:solidFill>
                <a:srgbClr val="434343"/>
              </a:solidFill>
            </a:endParaRPr>
          </a:p>
        </p:txBody>
      </p:sp>
      <p:sp>
        <p:nvSpPr>
          <p:cNvPr id="899" name="Google Shape;899;p82"/>
          <p:cNvSpPr txBox="1"/>
          <p:nvPr/>
        </p:nvSpPr>
        <p:spPr>
          <a:xfrm>
            <a:off x="2931688" y="4091125"/>
            <a:ext cx="3446700" cy="92791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solidFill>
                  <a:srgbClr val="434343"/>
                </a:solidFill>
              </a:rPr>
              <a:t>ConcreteCreator là class duy nhất chịu trách nhiệm tạo ra sản phẩm cụ thể ConcreteProduct</a:t>
            </a:r>
            <a:endParaRPr>
              <a:solidFill>
                <a:srgbClr val="434343"/>
              </a:solidFill>
            </a:endParaRPr>
          </a:p>
        </p:txBody>
      </p:sp>
      <p:sp>
        <p:nvSpPr>
          <p:cNvPr id="900" name="Google Shape;900;p82"/>
          <p:cNvSpPr/>
          <p:nvPr/>
        </p:nvSpPr>
        <p:spPr>
          <a:xfrm>
            <a:off x="5614412" y="3818388"/>
            <a:ext cx="356592" cy="272739"/>
          </a:xfrm>
          <a:custGeom>
            <a:avLst/>
            <a:gdLst/>
            <a:ahLst/>
            <a:cxnLst/>
            <a:rect l="l" t="t" r="r" b="b"/>
            <a:pathLst>
              <a:path w="18704" h="14028" extrusionOk="0">
                <a:moveTo>
                  <a:pt x="0" y="14028"/>
                </a:moveTo>
                <a:cubicBezTo>
                  <a:pt x="7494" y="11888"/>
                  <a:pt x="18704" y="7793"/>
                  <a:pt x="18704" y="0"/>
                </a:cubicBezTo>
              </a:path>
            </a:pathLst>
          </a:custGeom>
          <a:noFill/>
          <a:ln w="9525" cap="flat" cmpd="sng">
            <a:solidFill>
              <a:schemeClr val="dk2"/>
            </a:solidFill>
            <a:prstDash val="solid"/>
            <a:round/>
            <a:headEnd type="none" w="med" len="med"/>
            <a:tailEnd type="none" w="med" len="med"/>
          </a:ln>
        </p:spPr>
      </p:sp>
      <p:sp>
        <p:nvSpPr>
          <p:cNvPr id="901" name="Google Shape;901;p82"/>
          <p:cNvSpPr/>
          <p:nvPr/>
        </p:nvSpPr>
        <p:spPr>
          <a:xfrm>
            <a:off x="2680813" y="3842575"/>
            <a:ext cx="668316" cy="224364"/>
          </a:xfrm>
          <a:custGeom>
            <a:avLst/>
            <a:gdLst/>
            <a:ahLst/>
            <a:cxnLst/>
            <a:rect l="l" t="t" r="r" b="b"/>
            <a:pathLst>
              <a:path w="19483" h="10910" extrusionOk="0">
                <a:moveTo>
                  <a:pt x="19483" y="10910"/>
                </a:moveTo>
                <a:cubicBezTo>
                  <a:pt x="13289" y="6782"/>
                  <a:pt x="5263" y="5263"/>
                  <a:pt x="0" y="0"/>
                </a:cubicBezTo>
              </a:path>
            </a:pathLst>
          </a:custGeom>
          <a:noFill/>
          <a:ln w="9525" cap="flat" cmpd="sng">
            <a:solidFill>
              <a:schemeClr val="dk2"/>
            </a:solidFill>
            <a:prstDash val="solid"/>
            <a:round/>
            <a:headEnd type="none" w="med" len="med"/>
            <a:tailEnd type="none" w="med" len="med"/>
          </a:ln>
        </p:spPr>
      </p:sp>
      <p:sp>
        <p:nvSpPr>
          <p:cNvPr id="903" name="Google Shape;903;p82"/>
          <p:cNvSpPr txBox="1"/>
          <p:nvPr/>
        </p:nvSpPr>
        <p:spPr>
          <a:xfrm>
            <a:off x="197950" y="1291300"/>
            <a:ext cx="1390800" cy="92791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solidFill>
                  <a:srgbClr val="434343"/>
                </a:solidFill>
              </a:rPr>
              <a:t>Là interface mà có đặc tính phổ biến nhất.</a:t>
            </a:r>
            <a:endParaRPr>
              <a:solidFill>
                <a:srgbClr val="434343"/>
              </a:solidFill>
            </a:endParaRPr>
          </a:p>
        </p:txBody>
      </p:sp>
      <p:sp>
        <p:nvSpPr>
          <p:cNvPr id="904" name="Google Shape;904;p82"/>
          <p:cNvSpPr/>
          <p:nvPr/>
        </p:nvSpPr>
        <p:spPr>
          <a:xfrm>
            <a:off x="777650" y="975625"/>
            <a:ext cx="909779" cy="326569"/>
          </a:xfrm>
          <a:custGeom>
            <a:avLst/>
            <a:gdLst/>
            <a:ahLst/>
            <a:cxnLst/>
            <a:rect l="l" t="t" r="r" b="b"/>
            <a:pathLst>
              <a:path w="38780" h="12328" extrusionOk="0">
                <a:moveTo>
                  <a:pt x="38780" y="82"/>
                </a:moveTo>
                <a:cubicBezTo>
                  <a:pt x="25224" y="82"/>
                  <a:pt x="0" y="-1228"/>
                  <a:pt x="0" y="12328"/>
                </a:cubicBezTo>
              </a:path>
            </a:pathLst>
          </a:custGeom>
          <a:noFill/>
          <a:ln w="9525" cap="flat" cmpd="sng">
            <a:solidFill>
              <a:schemeClr val="dk2"/>
            </a:solidFill>
            <a:prstDash val="solid"/>
            <a:round/>
            <a:headEnd type="none" w="med" len="med"/>
            <a:tailEnd type="none" w="med" len="med"/>
          </a:ln>
        </p:spPr>
      </p:sp>
      <p:sp>
        <p:nvSpPr>
          <p:cNvPr id="49" name="Google Shape;894;p82">
            <a:extLst>
              <a:ext uri="{FF2B5EF4-FFF2-40B4-BE49-F238E27FC236}">
                <a16:creationId xmlns:a16="http://schemas.microsoft.com/office/drawing/2014/main" id="{F7D2005C-5FC4-416B-AE26-C4171CFF9FCB}"/>
              </a:ext>
            </a:extLst>
          </p:cNvPr>
          <p:cNvSpPr/>
          <p:nvPr/>
        </p:nvSpPr>
        <p:spPr>
          <a:xfrm>
            <a:off x="987345" y="619294"/>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5;p82">
            <a:extLst>
              <a:ext uri="{FF2B5EF4-FFF2-40B4-BE49-F238E27FC236}">
                <a16:creationId xmlns:a16="http://schemas.microsoft.com/office/drawing/2014/main" id="{19AE6C64-655F-438C-A467-827290642E8F}"/>
              </a:ext>
            </a:extLst>
          </p:cNvPr>
          <p:cNvSpPr/>
          <p:nvPr/>
        </p:nvSpPr>
        <p:spPr>
          <a:xfrm>
            <a:off x="258362" y="619294"/>
            <a:ext cx="73152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4;p82">
            <a:extLst>
              <a:ext uri="{FF2B5EF4-FFF2-40B4-BE49-F238E27FC236}">
                <a16:creationId xmlns:a16="http://schemas.microsoft.com/office/drawing/2014/main" id="{B7F782E8-C153-471F-86C6-EE43CE380462}"/>
              </a:ext>
            </a:extLst>
          </p:cNvPr>
          <p:cNvSpPr/>
          <p:nvPr/>
        </p:nvSpPr>
        <p:spPr>
          <a:xfrm>
            <a:off x="5989559" y="2644313"/>
            <a:ext cx="909779" cy="326569"/>
          </a:xfrm>
          <a:custGeom>
            <a:avLst/>
            <a:gdLst/>
            <a:ahLst/>
            <a:cxnLst/>
            <a:rect l="l" t="t" r="r" b="b"/>
            <a:pathLst>
              <a:path w="38780" h="12328" extrusionOk="0">
                <a:moveTo>
                  <a:pt x="38780" y="82"/>
                </a:moveTo>
                <a:cubicBezTo>
                  <a:pt x="25224" y="82"/>
                  <a:pt x="0" y="-1228"/>
                  <a:pt x="0" y="12328"/>
                </a:cubicBezTo>
              </a:path>
            </a:pathLst>
          </a:custGeom>
          <a:noFill/>
          <a:ln w="9525" cap="flat" cmpd="sng">
            <a:solidFill>
              <a:schemeClr val="dk2"/>
            </a:solidFill>
            <a:prstDash val="solid"/>
            <a:round/>
            <a:headEnd type="none" w="med" len="med"/>
            <a:tailEnd type="non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barn(inVertical)">
                                      <p:cBhvr>
                                        <p:cTn id="7" dur="500"/>
                                        <p:tgtEl>
                                          <p:spTgt spid="8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03"/>
                                        </p:tgtEl>
                                        <p:attrNameLst>
                                          <p:attrName>style.visibility</p:attrName>
                                        </p:attrNameLst>
                                      </p:cBhvr>
                                      <p:to>
                                        <p:strVal val="visible"/>
                                      </p:to>
                                    </p:set>
                                    <p:animEffect transition="in" filter="wipe(right)">
                                      <p:cBhvr>
                                        <p:cTn id="12" dur="500"/>
                                        <p:tgtEl>
                                          <p:spTgt spid="903"/>
                                        </p:tgtEl>
                                      </p:cBhvr>
                                    </p:animEffect>
                                  </p:childTnLst>
                                </p:cTn>
                              </p:par>
                              <p:par>
                                <p:cTn id="13" presetID="22" presetClass="entr" presetSubtype="2" fill="hold" nodeType="withEffect">
                                  <p:stCondLst>
                                    <p:cond delay="0"/>
                                  </p:stCondLst>
                                  <p:childTnLst>
                                    <p:set>
                                      <p:cBhvr>
                                        <p:cTn id="14" dur="1" fill="hold">
                                          <p:stCondLst>
                                            <p:cond delay="0"/>
                                          </p:stCondLst>
                                        </p:cTn>
                                        <p:tgtEl>
                                          <p:spTgt spid="904"/>
                                        </p:tgtEl>
                                        <p:attrNameLst>
                                          <p:attrName>style.visibility</p:attrName>
                                        </p:attrNameLst>
                                      </p:cBhvr>
                                      <p:to>
                                        <p:strVal val="visible"/>
                                      </p:to>
                                    </p:set>
                                    <p:animEffect transition="in" filter="wipe(right)">
                                      <p:cBhvr>
                                        <p:cTn id="15" dur="500"/>
                                        <p:tgtEl>
                                          <p:spTgt spid="9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97"/>
                                        </p:tgtEl>
                                        <p:attrNameLst>
                                          <p:attrName>style.visibility</p:attrName>
                                        </p:attrNameLst>
                                      </p:cBhvr>
                                      <p:to>
                                        <p:strVal val="visible"/>
                                      </p:to>
                                    </p:set>
                                    <p:animEffect transition="in" filter="wipe(left)">
                                      <p:cBhvr>
                                        <p:cTn id="20" dur="500"/>
                                        <p:tgtEl>
                                          <p:spTgt spid="89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98"/>
                                        </p:tgtEl>
                                        <p:attrNameLst>
                                          <p:attrName>style.visibility</p:attrName>
                                        </p:attrNameLst>
                                      </p:cBhvr>
                                      <p:to>
                                        <p:strVal val="visible"/>
                                      </p:to>
                                    </p:set>
                                    <p:animEffect transition="in" filter="wipe(left)">
                                      <p:cBhvr>
                                        <p:cTn id="23" dur="500"/>
                                        <p:tgtEl>
                                          <p:spTgt spid="89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down)">
                                      <p:cBhvr>
                                        <p:cTn id="28" dur="500"/>
                                        <p:tgtEl>
                                          <p:spTgt spid="6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96"/>
                                        </p:tgtEl>
                                        <p:attrNameLst>
                                          <p:attrName>style.visibility</p:attrName>
                                        </p:attrNameLst>
                                      </p:cBhvr>
                                      <p:to>
                                        <p:strVal val="visible"/>
                                      </p:to>
                                    </p:set>
                                    <p:animEffect transition="in" filter="wipe(left)">
                                      <p:cBhvr>
                                        <p:cTn id="31" dur="500"/>
                                        <p:tgtEl>
                                          <p:spTgt spid="89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01"/>
                                        </p:tgtEl>
                                        <p:attrNameLst>
                                          <p:attrName>style.visibility</p:attrName>
                                        </p:attrNameLst>
                                      </p:cBhvr>
                                      <p:to>
                                        <p:strVal val="visible"/>
                                      </p:to>
                                    </p:set>
                                    <p:animEffect transition="in" filter="wipe(up)">
                                      <p:cBhvr>
                                        <p:cTn id="36" dur="500"/>
                                        <p:tgtEl>
                                          <p:spTgt spid="901"/>
                                        </p:tgtEl>
                                      </p:cBhvr>
                                    </p:animEffect>
                                  </p:childTnLst>
                                </p:cTn>
                              </p:par>
                              <p:par>
                                <p:cTn id="37" presetID="22" presetClass="entr" presetSubtype="1" fill="hold" nodeType="withEffect">
                                  <p:stCondLst>
                                    <p:cond delay="0"/>
                                  </p:stCondLst>
                                  <p:childTnLst>
                                    <p:set>
                                      <p:cBhvr>
                                        <p:cTn id="38" dur="1" fill="hold">
                                          <p:stCondLst>
                                            <p:cond delay="0"/>
                                          </p:stCondLst>
                                        </p:cTn>
                                        <p:tgtEl>
                                          <p:spTgt spid="900"/>
                                        </p:tgtEl>
                                        <p:attrNameLst>
                                          <p:attrName>style.visibility</p:attrName>
                                        </p:attrNameLst>
                                      </p:cBhvr>
                                      <p:to>
                                        <p:strVal val="visible"/>
                                      </p:to>
                                    </p:set>
                                    <p:animEffect transition="in" filter="wipe(up)">
                                      <p:cBhvr>
                                        <p:cTn id="39" dur="500"/>
                                        <p:tgtEl>
                                          <p:spTgt spid="90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899"/>
                                        </p:tgtEl>
                                        <p:attrNameLst>
                                          <p:attrName>style.visibility</p:attrName>
                                        </p:attrNameLst>
                                      </p:cBhvr>
                                      <p:to>
                                        <p:strVal val="visible"/>
                                      </p:to>
                                    </p:set>
                                    <p:animEffect transition="in" filter="wipe(up)">
                                      <p:cBhvr>
                                        <p:cTn id="42"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 grpId="0" animBg="1"/>
      <p:bldP spid="897" grpId="0" animBg="1"/>
      <p:bldP spid="898" grpId="0" animBg="1"/>
      <p:bldP spid="899" grpId="0" animBg="1"/>
      <p:bldP spid="9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37" name="Google Shape;937;p83"/>
          <p:cNvPicPr preferRelativeResize="0"/>
          <p:nvPr/>
        </p:nvPicPr>
        <p:blipFill>
          <a:blip r:embed="rId3">
            <a:alphaModFix/>
          </a:blip>
          <a:stretch>
            <a:fillRect/>
          </a:stretch>
        </p:blipFill>
        <p:spPr>
          <a:xfrm>
            <a:off x="179713" y="301484"/>
            <a:ext cx="8784573" cy="3697400"/>
          </a:xfrm>
          <a:prstGeom prst="rect">
            <a:avLst/>
          </a:prstGeom>
          <a:noFill/>
          <a:ln>
            <a:noFill/>
          </a:ln>
        </p:spPr>
      </p:pic>
      <p:sp>
        <p:nvSpPr>
          <p:cNvPr id="909" name="Google Shape;909;p83">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3"/>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911" name="Google Shape;911;p83"/>
          <p:cNvSpPr/>
          <p:nvPr/>
        </p:nvSpPr>
        <p:spPr>
          <a:xfrm>
            <a:off x="-8" y="-3536"/>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3"/>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3">
            <a:hlinkClick r:id="" action="ppaction://noaction"/>
          </p:cNvPr>
          <p:cNvSpPr/>
          <p:nvPr/>
        </p:nvSpPr>
        <p:spPr>
          <a:xfrm>
            <a:off x="575902"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3">
            <a:hlinkClick r:id="" action="ppaction://noaction"/>
          </p:cNvPr>
          <p:cNvSpPr/>
          <p:nvPr/>
        </p:nvSpPr>
        <p:spPr>
          <a:xfrm>
            <a:off x="1744841" y="-3536"/>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3">
            <a:hlinkClick r:id="" action="ppaction://noaction"/>
          </p:cNvPr>
          <p:cNvSpPr/>
          <p:nvPr/>
        </p:nvSpPr>
        <p:spPr>
          <a:xfrm>
            <a:off x="2913780"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3">
            <a:hlinkClick r:id="" action="ppaction://noaction"/>
          </p:cNvPr>
          <p:cNvSpPr/>
          <p:nvPr/>
        </p:nvSpPr>
        <p:spPr>
          <a:xfrm>
            <a:off x="408271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3">
            <a:hlinkClick r:id="" action="ppaction://noaction"/>
          </p:cNvPr>
          <p:cNvSpPr/>
          <p:nvPr/>
        </p:nvSpPr>
        <p:spPr>
          <a:xfrm>
            <a:off x="5251658"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83"/>
          <p:cNvGrpSpPr/>
          <p:nvPr/>
        </p:nvGrpSpPr>
        <p:grpSpPr>
          <a:xfrm>
            <a:off x="197959" y="48761"/>
            <a:ext cx="179931" cy="113771"/>
            <a:chOff x="285677" y="4429254"/>
            <a:chExt cx="216784" cy="199039"/>
          </a:xfrm>
        </p:grpSpPr>
        <p:sp>
          <p:nvSpPr>
            <p:cNvPr id="919" name="Google Shape;919;p83"/>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3"/>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3"/>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3"/>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3"/>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3"/>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3"/>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3"/>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3"/>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 name="Google Shape;928;p83">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3">
            <a:hlinkClick r:id="" action="ppaction://noaction"/>
          </p:cNvPr>
          <p:cNvSpPr/>
          <p:nvPr/>
        </p:nvSpPr>
        <p:spPr>
          <a:xfrm>
            <a:off x="6420589" y="-3536"/>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3"/>
          <p:cNvSpPr txBox="1"/>
          <p:nvPr/>
        </p:nvSpPr>
        <p:spPr>
          <a:xfrm>
            <a:off x="851812" y="48845"/>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931" name="Google Shape;931;p83"/>
          <p:cNvSpPr txBox="1"/>
          <p:nvPr/>
        </p:nvSpPr>
        <p:spPr>
          <a:xfrm>
            <a:off x="202085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932" name="Google Shape;932;p83"/>
          <p:cNvSpPr txBox="1"/>
          <p:nvPr/>
        </p:nvSpPr>
        <p:spPr>
          <a:xfrm>
            <a:off x="310514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933" name="Google Shape;933;p83"/>
          <p:cNvSpPr txBox="1"/>
          <p:nvPr/>
        </p:nvSpPr>
        <p:spPr>
          <a:xfrm>
            <a:off x="4274086" y="48831"/>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934" name="Google Shape;934;p83"/>
          <p:cNvSpPr txBox="1"/>
          <p:nvPr/>
        </p:nvSpPr>
        <p:spPr>
          <a:xfrm>
            <a:off x="5527679" y="48873"/>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935" name="Google Shape;935;p83"/>
          <p:cNvSpPr txBox="1"/>
          <p:nvPr/>
        </p:nvSpPr>
        <p:spPr>
          <a:xfrm>
            <a:off x="6611952" y="48873"/>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940" name="Google Shape;940;p83"/>
          <p:cNvSpPr/>
          <p:nvPr/>
        </p:nvSpPr>
        <p:spPr>
          <a:xfrm>
            <a:off x="2500151" y="3526788"/>
            <a:ext cx="698780" cy="553399"/>
          </a:xfrm>
          <a:custGeom>
            <a:avLst/>
            <a:gdLst/>
            <a:ahLst/>
            <a:cxnLst/>
            <a:rect l="l" t="t" r="r" b="b"/>
            <a:pathLst>
              <a:path w="18704" h="12079" extrusionOk="0">
                <a:moveTo>
                  <a:pt x="0" y="0"/>
                </a:moveTo>
                <a:cubicBezTo>
                  <a:pt x="4118" y="6175"/>
                  <a:pt x="11282" y="12079"/>
                  <a:pt x="18704" y="12079"/>
                </a:cubicBezTo>
              </a:path>
            </a:pathLst>
          </a:custGeom>
          <a:noFill/>
          <a:ln w="9525" cap="flat" cmpd="sng">
            <a:solidFill>
              <a:schemeClr val="dk2"/>
            </a:solidFill>
            <a:prstDash val="solid"/>
            <a:round/>
            <a:headEnd type="none" w="med" len="med"/>
            <a:tailEnd type="none" w="med" len="med"/>
          </a:ln>
        </p:spPr>
        <p:txBody>
          <a:bodyPr/>
          <a:lstStyle/>
          <a:p>
            <a:endParaRPr lang="en-US"/>
          </a:p>
        </p:txBody>
      </p:sp>
      <p:sp>
        <p:nvSpPr>
          <p:cNvPr id="941" name="Google Shape;941;p83"/>
          <p:cNvSpPr/>
          <p:nvPr/>
        </p:nvSpPr>
        <p:spPr>
          <a:xfrm>
            <a:off x="3816271" y="3666996"/>
            <a:ext cx="457815" cy="413199"/>
          </a:xfrm>
          <a:custGeom>
            <a:avLst/>
            <a:gdLst/>
            <a:ahLst/>
            <a:cxnLst/>
            <a:rect l="l" t="t" r="r" b="b"/>
            <a:pathLst>
              <a:path w="17924" h="14028" extrusionOk="0">
                <a:moveTo>
                  <a:pt x="17924" y="0"/>
                </a:moveTo>
                <a:cubicBezTo>
                  <a:pt x="14936" y="6974"/>
                  <a:pt x="6314" y="9821"/>
                  <a:pt x="0" y="14028"/>
                </a:cubicBezTo>
              </a:path>
            </a:pathLst>
          </a:custGeom>
          <a:noFill/>
          <a:ln w="9525" cap="flat" cmpd="sng">
            <a:solidFill>
              <a:schemeClr val="dk2"/>
            </a:solidFill>
            <a:prstDash val="solid"/>
            <a:round/>
            <a:headEnd type="none" w="med" len="med"/>
            <a:tailEnd type="none" w="med" len="med"/>
          </a:ln>
        </p:spPr>
      </p:sp>
      <p:sp>
        <p:nvSpPr>
          <p:cNvPr id="942" name="Google Shape;942;p83"/>
          <p:cNvSpPr txBox="1"/>
          <p:nvPr/>
        </p:nvSpPr>
        <p:spPr>
          <a:xfrm>
            <a:off x="2553105" y="4085306"/>
            <a:ext cx="1986300" cy="43239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i="1">
                <a:solidFill>
                  <a:srgbClr val="434343"/>
                </a:solidFill>
              </a:rPr>
              <a:t>return new ProductB();</a:t>
            </a:r>
            <a:endParaRPr>
              <a:solidFill>
                <a:srgbClr val="434343"/>
              </a:solidFill>
            </a:endParaRPr>
          </a:p>
        </p:txBody>
      </p:sp>
      <p:sp>
        <p:nvSpPr>
          <p:cNvPr id="943" name="Google Shape;943;p83"/>
          <p:cNvSpPr/>
          <p:nvPr/>
        </p:nvSpPr>
        <p:spPr>
          <a:xfrm>
            <a:off x="1298371" y="3585110"/>
            <a:ext cx="1858427" cy="852212"/>
          </a:xfrm>
          <a:custGeom>
            <a:avLst/>
            <a:gdLst/>
            <a:ahLst/>
            <a:cxnLst/>
            <a:rect l="l" t="t" r="r" b="b"/>
            <a:pathLst>
              <a:path w="35069" h="17535" extrusionOk="0">
                <a:moveTo>
                  <a:pt x="0" y="0"/>
                </a:moveTo>
                <a:cubicBezTo>
                  <a:pt x="6346" y="11425"/>
                  <a:pt x="21999" y="17535"/>
                  <a:pt x="35069" y="17535"/>
                </a:cubicBezTo>
              </a:path>
            </a:pathLst>
          </a:custGeom>
          <a:noFill/>
          <a:ln w="9525" cap="flat" cmpd="sng">
            <a:solidFill>
              <a:schemeClr val="dk2"/>
            </a:solidFill>
            <a:prstDash val="solid"/>
            <a:round/>
            <a:headEnd type="none" w="med" len="med"/>
            <a:tailEnd type="none" w="med" len="med"/>
          </a:ln>
        </p:spPr>
      </p:sp>
      <p:sp>
        <p:nvSpPr>
          <p:cNvPr id="944" name="Google Shape;944;p83"/>
          <p:cNvSpPr/>
          <p:nvPr/>
        </p:nvSpPr>
        <p:spPr>
          <a:xfrm>
            <a:off x="5156745" y="3612609"/>
            <a:ext cx="1269229" cy="824713"/>
          </a:xfrm>
          <a:custGeom>
            <a:avLst/>
            <a:gdLst/>
            <a:ahLst/>
            <a:cxnLst/>
            <a:rect l="l" t="t" r="r" b="b"/>
            <a:pathLst>
              <a:path w="53384" h="21431" extrusionOk="0">
                <a:moveTo>
                  <a:pt x="53384" y="0"/>
                </a:moveTo>
                <a:cubicBezTo>
                  <a:pt x="48286" y="6115"/>
                  <a:pt x="39590" y="8006"/>
                  <a:pt x="32342" y="11300"/>
                </a:cubicBezTo>
                <a:cubicBezTo>
                  <a:pt x="22057" y="15974"/>
                  <a:pt x="11297" y="21431"/>
                  <a:pt x="0" y="21431"/>
                </a:cubicBezTo>
              </a:path>
            </a:pathLst>
          </a:custGeom>
          <a:noFill/>
          <a:ln w="9525" cap="flat" cmpd="sng">
            <a:solidFill>
              <a:schemeClr val="dk2"/>
            </a:solidFill>
            <a:prstDash val="solid"/>
            <a:round/>
            <a:headEnd type="none" w="med" len="med"/>
            <a:tailEnd type="none" w="med" len="med"/>
          </a:ln>
        </p:spPr>
      </p:sp>
      <p:sp>
        <p:nvSpPr>
          <p:cNvPr id="945" name="Google Shape;945;p83"/>
          <p:cNvSpPr txBox="1"/>
          <p:nvPr/>
        </p:nvSpPr>
        <p:spPr>
          <a:xfrm>
            <a:off x="3174300" y="4192416"/>
            <a:ext cx="1986300" cy="432396"/>
          </a:xfrm>
          <a:prstGeom prst="rect">
            <a:avLst/>
          </a:prstGeom>
          <a:solidFill>
            <a:srgbClr val="D9D2E9"/>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i="1">
                <a:solidFill>
                  <a:srgbClr val="434343"/>
                </a:solidFill>
              </a:rPr>
              <a:t>return new ProductA();</a:t>
            </a:r>
            <a:endParaRPr>
              <a:solidFill>
                <a:srgbClr val="434343"/>
              </a:solidFill>
            </a:endParaRPr>
          </a:p>
        </p:txBody>
      </p:sp>
      <p:sp>
        <p:nvSpPr>
          <p:cNvPr id="42" name="Google Shape;893;p82" descr="2" title="2">
            <a:extLst>
              <a:ext uri="{FF2B5EF4-FFF2-40B4-BE49-F238E27FC236}">
                <a16:creationId xmlns:a16="http://schemas.microsoft.com/office/drawing/2014/main" id="{5341F22D-7A8F-43D7-9D42-2A8FCB022B9F}"/>
              </a:ext>
            </a:extLst>
          </p:cNvPr>
          <p:cNvSpPr txBox="1"/>
          <p:nvPr/>
        </p:nvSpPr>
        <p:spPr>
          <a:xfrm>
            <a:off x="182880" y="274320"/>
            <a:ext cx="2317500" cy="38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2800" b="1"/>
              <a:t>2. Sơ đồ</a:t>
            </a:r>
            <a:endParaRPr sz="2800" b="1">
              <a:solidFill>
                <a:srgbClr val="000000"/>
              </a:solidFill>
            </a:endParaRPr>
          </a:p>
        </p:txBody>
      </p:sp>
      <p:sp>
        <p:nvSpPr>
          <p:cNvPr id="43" name="Google Shape;894;p82">
            <a:extLst>
              <a:ext uri="{FF2B5EF4-FFF2-40B4-BE49-F238E27FC236}">
                <a16:creationId xmlns:a16="http://schemas.microsoft.com/office/drawing/2014/main" id="{F8653E74-7266-4009-8103-8AA938BA3528}"/>
              </a:ext>
            </a:extLst>
          </p:cNvPr>
          <p:cNvSpPr/>
          <p:nvPr/>
        </p:nvSpPr>
        <p:spPr>
          <a:xfrm>
            <a:off x="987345" y="619294"/>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5;p82">
            <a:extLst>
              <a:ext uri="{FF2B5EF4-FFF2-40B4-BE49-F238E27FC236}">
                <a16:creationId xmlns:a16="http://schemas.microsoft.com/office/drawing/2014/main" id="{AF3F2FBF-FF75-4310-9D45-697532C7F90C}"/>
              </a:ext>
            </a:extLst>
          </p:cNvPr>
          <p:cNvSpPr/>
          <p:nvPr/>
        </p:nvSpPr>
        <p:spPr>
          <a:xfrm>
            <a:off x="258362" y="619294"/>
            <a:ext cx="73152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Hình chữ nhật 1">
            <a:extLst>
              <a:ext uri="{FF2B5EF4-FFF2-40B4-BE49-F238E27FC236}">
                <a16:creationId xmlns:a16="http://schemas.microsoft.com/office/drawing/2014/main" id="{B90A0F42-6CD5-CBD4-93FA-DD4C7567C399}"/>
              </a:ext>
            </a:extLst>
          </p:cNvPr>
          <p:cNvSpPr/>
          <p:nvPr/>
        </p:nvSpPr>
        <p:spPr>
          <a:xfrm>
            <a:off x="5222082" y="3036089"/>
            <a:ext cx="305598" cy="338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37"/>
                                        </p:tgtEl>
                                        <p:attrNameLst>
                                          <p:attrName>style.visibility</p:attrName>
                                        </p:attrNameLst>
                                      </p:cBhvr>
                                      <p:to>
                                        <p:strVal val="visible"/>
                                      </p:to>
                                    </p:set>
                                    <p:animEffect transition="in" filter="wipe(down)">
                                      <p:cBhvr>
                                        <p:cTn id="7" dur="500"/>
                                        <p:tgtEl>
                                          <p:spTgt spid="9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40"/>
                                        </p:tgtEl>
                                        <p:attrNameLst>
                                          <p:attrName>style.visibility</p:attrName>
                                        </p:attrNameLst>
                                      </p:cBhvr>
                                      <p:to>
                                        <p:strVal val="visible"/>
                                      </p:to>
                                    </p:set>
                                    <p:animEffect transition="in" filter="wipe(up)">
                                      <p:cBhvr>
                                        <p:cTn id="12" dur="500"/>
                                        <p:tgtEl>
                                          <p:spTgt spid="940"/>
                                        </p:tgtEl>
                                      </p:cBhvr>
                                    </p:animEffect>
                                  </p:childTnLst>
                                  <p:subTnLst>
                                    <p:set>
                                      <p:cBhvr override="childStyle">
                                        <p:cTn dur="1" fill="hold" display="0" masterRel="nextClick" afterEffect="1"/>
                                        <p:tgtEl>
                                          <p:spTgt spid="940"/>
                                        </p:tgtEl>
                                        <p:attrNameLst>
                                          <p:attrName>style.visibility</p:attrName>
                                        </p:attrNameLst>
                                      </p:cBhvr>
                                      <p:to>
                                        <p:strVal val="hidden"/>
                                      </p:to>
                                    </p:set>
                                  </p:subTnLst>
                                </p:cTn>
                              </p:par>
                              <p:par>
                                <p:cTn id="13" presetID="22" presetClass="entr" presetSubtype="1"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animEffect transition="in" filter="wipe(up)">
                                      <p:cBhvr>
                                        <p:cTn id="15" dur="500"/>
                                        <p:tgtEl>
                                          <p:spTgt spid="941"/>
                                        </p:tgtEl>
                                      </p:cBhvr>
                                    </p:animEffect>
                                  </p:childTnLst>
                                  <p:subTnLst>
                                    <p:set>
                                      <p:cBhvr override="childStyle">
                                        <p:cTn dur="1" fill="hold" display="0" masterRel="nextClick" afterEffect="1"/>
                                        <p:tgtEl>
                                          <p:spTgt spid="941"/>
                                        </p:tgtEl>
                                        <p:attrNameLst>
                                          <p:attrName>style.visibility</p:attrName>
                                        </p:attrNameLst>
                                      </p:cBhvr>
                                      <p:to>
                                        <p:strVal val="hidden"/>
                                      </p:to>
                                    </p:set>
                                  </p:subTnLst>
                                </p:cTn>
                              </p:par>
                              <p:par>
                                <p:cTn id="16" presetID="22" presetClass="entr" presetSubtype="1" fill="hold" grpId="0" nodeType="withEffect">
                                  <p:stCondLst>
                                    <p:cond delay="0"/>
                                  </p:stCondLst>
                                  <p:childTnLst>
                                    <p:set>
                                      <p:cBhvr>
                                        <p:cTn id="17" dur="1" fill="hold">
                                          <p:stCondLst>
                                            <p:cond delay="0"/>
                                          </p:stCondLst>
                                        </p:cTn>
                                        <p:tgtEl>
                                          <p:spTgt spid="942"/>
                                        </p:tgtEl>
                                        <p:attrNameLst>
                                          <p:attrName>style.visibility</p:attrName>
                                        </p:attrNameLst>
                                      </p:cBhvr>
                                      <p:to>
                                        <p:strVal val="visible"/>
                                      </p:to>
                                    </p:set>
                                    <p:animEffect transition="in" filter="wipe(up)">
                                      <p:cBhvr>
                                        <p:cTn id="18" dur="500"/>
                                        <p:tgtEl>
                                          <p:spTgt spid="942"/>
                                        </p:tgtEl>
                                      </p:cBhvr>
                                    </p:animEffect>
                                  </p:childTnLst>
                                  <p:subTnLst>
                                    <p:set>
                                      <p:cBhvr override="childStyle">
                                        <p:cTn dur="1" fill="hold" display="0" masterRel="nextClick" afterEffect="1"/>
                                        <p:tgtEl>
                                          <p:spTgt spid="94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45"/>
                                        </p:tgtEl>
                                        <p:attrNameLst>
                                          <p:attrName>style.visibility</p:attrName>
                                        </p:attrNameLst>
                                      </p:cBhvr>
                                      <p:to>
                                        <p:strVal val="visible"/>
                                      </p:to>
                                    </p:set>
                                    <p:animEffect transition="in" filter="wipe(up)">
                                      <p:cBhvr>
                                        <p:cTn id="23" dur="500"/>
                                        <p:tgtEl>
                                          <p:spTgt spid="945"/>
                                        </p:tgtEl>
                                      </p:cBhvr>
                                    </p:animEffect>
                                  </p:childTnLst>
                                </p:cTn>
                              </p:par>
                              <p:par>
                                <p:cTn id="24" presetID="22" presetClass="entr" presetSubtype="1" fill="hold" nodeType="withEffect">
                                  <p:stCondLst>
                                    <p:cond delay="0"/>
                                  </p:stCondLst>
                                  <p:childTnLst>
                                    <p:set>
                                      <p:cBhvr>
                                        <p:cTn id="25" dur="1" fill="hold">
                                          <p:stCondLst>
                                            <p:cond delay="0"/>
                                          </p:stCondLst>
                                        </p:cTn>
                                        <p:tgtEl>
                                          <p:spTgt spid="943"/>
                                        </p:tgtEl>
                                        <p:attrNameLst>
                                          <p:attrName>style.visibility</p:attrName>
                                        </p:attrNameLst>
                                      </p:cBhvr>
                                      <p:to>
                                        <p:strVal val="visible"/>
                                      </p:to>
                                    </p:set>
                                    <p:animEffect transition="in" filter="wipe(up)">
                                      <p:cBhvr>
                                        <p:cTn id="26" dur="500"/>
                                        <p:tgtEl>
                                          <p:spTgt spid="943"/>
                                        </p:tgtEl>
                                      </p:cBhvr>
                                    </p:animEffect>
                                  </p:childTnLst>
                                </p:cTn>
                              </p:par>
                              <p:par>
                                <p:cTn id="27" presetID="22" presetClass="entr" presetSubtype="1" fill="hold" nodeType="withEffect">
                                  <p:stCondLst>
                                    <p:cond delay="0"/>
                                  </p:stCondLst>
                                  <p:childTnLst>
                                    <p:set>
                                      <p:cBhvr>
                                        <p:cTn id="28" dur="1" fill="hold">
                                          <p:stCondLst>
                                            <p:cond delay="0"/>
                                          </p:stCondLst>
                                        </p:cTn>
                                        <p:tgtEl>
                                          <p:spTgt spid="944"/>
                                        </p:tgtEl>
                                        <p:attrNameLst>
                                          <p:attrName>style.visibility</p:attrName>
                                        </p:attrNameLst>
                                      </p:cBhvr>
                                      <p:to>
                                        <p:strVal val="visible"/>
                                      </p:to>
                                    </p:set>
                                    <p:animEffect transition="in" filter="wipe(up)">
                                      <p:cBhvr>
                                        <p:cTn id="29" dur="500"/>
                                        <p:tgtEl>
                                          <p:spTgt spid="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 grpId="0" animBg="1"/>
      <p:bldP spid="942" grpId="0" animBg="1"/>
      <p:bldP spid="9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4">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4"/>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952" name="Google Shape;952;p84"/>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4"/>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4">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4">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4">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4">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4">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84"/>
          <p:cNvGrpSpPr/>
          <p:nvPr/>
        </p:nvGrpSpPr>
        <p:grpSpPr>
          <a:xfrm>
            <a:off x="197960" y="48467"/>
            <a:ext cx="179931" cy="113791"/>
            <a:chOff x="285677" y="4429254"/>
            <a:chExt cx="216784" cy="199039"/>
          </a:xfrm>
        </p:grpSpPr>
        <p:sp>
          <p:nvSpPr>
            <p:cNvPr id="960" name="Google Shape;960;p84"/>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4"/>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4"/>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4"/>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4"/>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4"/>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4"/>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4"/>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4"/>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84">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4">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4"/>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972" name="Google Shape;972;p84"/>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973" name="Google Shape;973;p84"/>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974" name="Google Shape;974;p84"/>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975" name="Google Shape;975;p84"/>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976" name="Google Shape;976;p84"/>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977" name="Google Shape;977;p84"/>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 </a:t>
            </a:r>
            <a:r>
              <a:rPr lang="vi" sz="2800" b="1"/>
              <a:t>Áp dụng và ví dụ</a:t>
            </a:r>
            <a:endParaRPr sz="2800" b="1">
              <a:solidFill>
                <a:srgbClr val="000000"/>
              </a:solidFill>
            </a:endParaRPr>
          </a:p>
        </p:txBody>
      </p:sp>
      <p:sp>
        <p:nvSpPr>
          <p:cNvPr id="978" name="Google Shape;978;p84"/>
          <p:cNvSpPr/>
          <p:nvPr/>
        </p:nvSpPr>
        <p:spPr>
          <a:xfrm>
            <a:off x="1874452" y="638665"/>
            <a:ext cx="173736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4"/>
          <p:cNvSpPr/>
          <p:nvPr/>
        </p:nvSpPr>
        <p:spPr>
          <a:xfrm>
            <a:off x="318613" y="638666"/>
            <a:ext cx="17373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4">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4"/>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952" name="Google Shape;952;p84"/>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4"/>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4">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4">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4">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4">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4">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84"/>
          <p:cNvGrpSpPr/>
          <p:nvPr/>
        </p:nvGrpSpPr>
        <p:grpSpPr>
          <a:xfrm>
            <a:off x="197960" y="48467"/>
            <a:ext cx="179931" cy="113791"/>
            <a:chOff x="285677" y="4429254"/>
            <a:chExt cx="216784" cy="199039"/>
          </a:xfrm>
        </p:grpSpPr>
        <p:sp>
          <p:nvSpPr>
            <p:cNvPr id="960" name="Google Shape;960;p84"/>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4"/>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4"/>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4"/>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4"/>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4"/>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4"/>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4"/>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4"/>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 name="Google Shape;969;p84">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4">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4"/>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972" name="Google Shape;972;p84"/>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973" name="Google Shape;973;p84"/>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974" name="Google Shape;974;p84"/>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975" name="Google Shape;975;p84"/>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976" name="Google Shape;976;p84"/>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977" name="Google Shape;977;p84"/>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3.1. </a:t>
            </a:r>
            <a:r>
              <a:rPr lang="vi" sz="2800" b="1"/>
              <a:t>Áp dụng</a:t>
            </a:r>
            <a:endParaRPr sz="2800" b="1">
              <a:solidFill>
                <a:srgbClr val="000000"/>
              </a:solidFill>
            </a:endParaRPr>
          </a:p>
        </p:txBody>
      </p:sp>
      <p:sp>
        <p:nvSpPr>
          <p:cNvPr id="978" name="Google Shape;978;p84"/>
          <p:cNvSpPr/>
          <p:nvPr/>
        </p:nvSpPr>
        <p:spPr>
          <a:xfrm>
            <a:off x="1188720" y="640080"/>
            <a:ext cx="128016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4"/>
          <p:cNvSpPr/>
          <p:nvPr/>
        </p:nvSpPr>
        <p:spPr>
          <a:xfrm>
            <a:off x="320040" y="640080"/>
            <a:ext cx="91440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4"/>
          <p:cNvSpPr txBox="1"/>
          <p:nvPr/>
        </p:nvSpPr>
        <p:spPr>
          <a:xfrm>
            <a:off x="332700" y="1043900"/>
            <a:ext cx="8406600" cy="978699"/>
          </a:xfrm>
          <a:prstGeom prst="rect">
            <a:avLst/>
          </a:prstGeom>
          <a:noFill/>
          <a:ln>
            <a:noFill/>
          </a:ln>
        </p:spPr>
        <p:txBody>
          <a:bodyPr spcFirstLastPara="1" wrap="square" lIns="91425" tIns="91425" rIns="91425" bIns="91425" anchor="t" anchorCtr="0">
            <a:spAutoFit/>
          </a:bodyPr>
          <a:lstStyle/>
          <a:p>
            <a:pPr marL="457200" marR="38100" lvl="0" indent="-355600" algn="l" rtl="0">
              <a:lnSpc>
                <a:spcPct val="128571"/>
              </a:lnSpc>
              <a:spcBef>
                <a:spcPts val="0"/>
              </a:spcBef>
              <a:spcAft>
                <a:spcPts val="0"/>
              </a:spcAft>
              <a:buSzPts val="2000"/>
              <a:buChar char="-"/>
            </a:pPr>
            <a:r>
              <a:rPr lang="vi" sz="2000" dirty="0">
                <a:solidFill>
                  <a:srgbClr val="202124"/>
                </a:solidFill>
                <a:highlight>
                  <a:schemeClr val="lt1"/>
                </a:highlight>
              </a:rPr>
              <a:t>Khi một class </a:t>
            </a:r>
            <a:r>
              <a:rPr lang="vi" sz="2000" b="1" dirty="0">
                <a:solidFill>
                  <a:srgbClr val="202124"/>
                </a:solidFill>
                <a:highlight>
                  <a:schemeClr val="lt1"/>
                </a:highlight>
              </a:rPr>
              <a:t>không biết tạo</a:t>
            </a:r>
            <a:r>
              <a:rPr lang="vi" sz="2000" dirty="0">
                <a:solidFill>
                  <a:srgbClr val="202124"/>
                </a:solidFill>
                <a:highlight>
                  <a:schemeClr val="lt1"/>
                </a:highlight>
              </a:rPr>
              <a:t> ra kiểu </a:t>
            </a:r>
            <a:r>
              <a:rPr lang="vi" sz="2000" b="1" dirty="0">
                <a:solidFill>
                  <a:srgbClr val="202124"/>
                </a:solidFill>
                <a:highlight>
                  <a:schemeClr val="lt1"/>
                </a:highlight>
              </a:rPr>
              <a:t>class con</a:t>
            </a:r>
            <a:r>
              <a:rPr lang="vi" sz="2000" dirty="0">
                <a:solidFill>
                  <a:srgbClr val="202124"/>
                </a:solidFill>
                <a:highlight>
                  <a:schemeClr val="lt1"/>
                </a:highlight>
              </a:rPr>
              <a:t> nào </a:t>
            </a:r>
            <a:r>
              <a:rPr lang="vi" sz="2000" b="1" dirty="0">
                <a:solidFill>
                  <a:srgbClr val="202124"/>
                </a:solidFill>
                <a:highlight>
                  <a:schemeClr val="lt1"/>
                </a:highlight>
              </a:rPr>
              <a:t>phù hợp</a:t>
            </a:r>
            <a:r>
              <a:rPr lang="vi" sz="2000" dirty="0">
                <a:solidFill>
                  <a:srgbClr val="202124"/>
                </a:solidFill>
                <a:highlight>
                  <a:schemeClr val="lt1"/>
                </a:highlight>
              </a:rPr>
              <a:t> với yêu cầu</a:t>
            </a:r>
            <a:endParaRPr sz="2000" dirty="0">
              <a:solidFill>
                <a:srgbClr val="202124"/>
              </a:solidFill>
              <a:highlight>
                <a:schemeClr val="lt1"/>
              </a:highlight>
            </a:endParaRPr>
          </a:p>
        </p:txBody>
      </p:sp>
      <p:sp>
        <p:nvSpPr>
          <p:cNvPr id="981" name="Google Shape;981;p84"/>
          <p:cNvSpPr txBox="1"/>
          <p:nvPr/>
        </p:nvSpPr>
        <p:spPr>
          <a:xfrm>
            <a:off x="267050" y="1946100"/>
            <a:ext cx="7851000" cy="1400353"/>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1200"/>
              </a:spcBef>
              <a:spcAft>
                <a:spcPts val="0"/>
              </a:spcAft>
              <a:buSzPts val="2100"/>
              <a:buChar char="-"/>
            </a:pPr>
            <a:r>
              <a:rPr lang="vi" sz="2000"/>
              <a:t>Sử 	dụng Factory Method khi bạn muốn cung cấp cho người dùng thư viện hoặc framework của bạn một cách </a:t>
            </a:r>
            <a:r>
              <a:rPr lang="vi" sz="2000" b="1"/>
              <a:t>dễ mở rộng</a:t>
            </a:r>
            <a:r>
              <a:rPr lang="vi" sz="2000"/>
              <a:t> các </a:t>
            </a:r>
            <a:r>
              <a:rPr lang="vi" sz="2000" b="1"/>
              <a:t>thành phần sẵn có bên trong </a:t>
            </a:r>
            <a:r>
              <a:rPr lang="vi" sz="2000"/>
              <a:t>nó.</a:t>
            </a:r>
            <a:endParaRPr sz="2000"/>
          </a:p>
        </p:txBody>
      </p:sp>
      <p:sp>
        <p:nvSpPr>
          <p:cNvPr id="982" name="Google Shape;982;p84"/>
          <p:cNvSpPr txBox="1"/>
          <p:nvPr/>
        </p:nvSpPr>
        <p:spPr>
          <a:xfrm>
            <a:off x="267050" y="3303850"/>
            <a:ext cx="7851000" cy="1400353"/>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1200"/>
              </a:spcBef>
              <a:spcAft>
                <a:spcPts val="0"/>
              </a:spcAft>
              <a:buSzPts val="2100"/>
              <a:buChar char="-"/>
            </a:pPr>
            <a:r>
              <a:rPr lang="vi" sz="2000"/>
              <a:t>Sử dụng Factory Method khi bạn muốn </a:t>
            </a:r>
            <a:r>
              <a:rPr lang="vi" sz="2000" b="1"/>
              <a:t>tiết kiệm tài nguyên</a:t>
            </a:r>
            <a:r>
              <a:rPr lang="vi" sz="2000"/>
              <a:t> hệ thống bằng việc</a:t>
            </a:r>
            <a:r>
              <a:rPr lang="vi" sz="2000" b="1"/>
              <a:t> tái sử dụng các object đã có</a:t>
            </a:r>
            <a:r>
              <a:rPr lang="vi" sz="2000"/>
              <a:t> thay vì xây dựng lại mỗi lần có thêm sản phẩm mới.</a:t>
            </a:r>
            <a:endParaRPr sz="2000"/>
          </a:p>
        </p:txBody>
      </p:sp>
    </p:spTree>
    <p:extLst>
      <p:ext uri="{BB962C8B-B14F-4D97-AF65-F5344CB8AC3E}">
        <p14:creationId xmlns:p14="http://schemas.microsoft.com/office/powerpoint/2010/main" val="1346925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0"/>
                                        </p:tgtEl>
                                        <p:attrNameLst>
                                          <p:attrName>style.visibility</p:attrName>
                                        </p:attrNameLst>
                                      </p:cBhvr>
                                      <p:to>
                                        <p:strVal val="visible"/>
                                      </p:to>
                                    </p:set>
                                    <p:anim calcmode="lin" valueType="num">
                                      <p:cBhvr additive="base">
                                        <p:cTn id="7" dur="500" fill="hold"/>
                                        <p:tgtEl>
                                          <p:spTgt spid="980"/>
                                        </p:tgtEl>
                                        <p:attrNameLst>
                                          <p:attrName>ppt_x</p:attrName>
                                        </p:attrNameLst>
                                      </p:cBhvr>
                                      <p:tavLst>
                                        <p:tav tm="0">
                                          <p:val>
                                            <p:strVal val="#ppt_x"/>
                                          </p:val>
                                        </p:tav>
                                        <p:tav tm="100000">
                                          <p:val>
                                            <p:strVal val="#ppt_x"/>
                                          </p:val>
                                        </p:tav>
                                      </p:tavLst>
                                    </p:anim>
                                    <p:anim calcmode="lin" valueType="num">
                                      <p:cBhvr additive="base">
                                        <p:cTn id="8" dur="500" fill="hold"/>
                                        <p:tgtEl>
                                          <p:spTgt spid="9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1"/>
                                        </p:tgtEl>
                                        <p:attrNameLst>
                                          <p:attrName>style.visibility</p:attrName>
                                        </p:attrNameLst>
                                      </p:cBhvr>
                                      <p:to>
                                        <p:strVal val="visible"/>
                                      </p:to>
                                    </p:set>
                                    <p:anim calcmode="lin" valueType="num">
                                      <p:cBhvr additive="base">
                                        <p:cTn id="13" dur="500" fill="hold"/>
                                        <p:tgtEl>
                                          <p:spTgt spid="981"/>
                                        </p:tgtEl>
                                        <p:attrNameLst>
                                          <p:attrName>ppt_x</p:attrName>
                                        </p:attrNameLst>
                                      </p:cBhvr>
                                      <p:tavLst>
                                        <p:tav tm="0">
                                          <p:val>
                                            <p:strVal val="0-#ppt_w/2"/>
                                          </p:val>
                                        </p:tav>
                                        <p:tav tm="100000">
                                          <p:val>
                                            <p:strVal val="#ppt_x"/>
                                          </p:val>
                                        </p:tav>
                                      </p:tavLst>
                                    </p:anim>
                                    <p:anim calcmode="lin" valueType="num">
                                      <p:cBhvr additive="base">
                                        <p:cTn id="14" dur="500" fill="hold"/>
                                        <p:tgtEl>
                                          <p:spTgt spid="98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82"/>
                                        </p:tgtEl>
                                        <p:attrNameLst>
                                          <p:attrName>style.visibility</p:attrName>
                                        </p:attrNameLst>
                                      </p:cBhvr>
                                      <p:to>
                                        <p:strVal val="visible"/>
                                      </p:to>
                                    </p:set>
                                    <p:anim calcmode="lin" valueType="num">
                                      <p:cBhvr additive="base">
                                        <p:cTn id="19" dur="500" fill="hold"/>
                                        <p:tgtEl>
                                          <p:spTgt spid="982"/>
                                        </p:tgtEl>
                                        <p:attrNameLst>
                                          <p:attrName>ppt_x</p:attrName>
                                        </p:attrNameLst>
                                      </p:cBhvr>
                                      <p:tavLst>
                                        <p:tav tm="0">
                                          <p:val>
                                            <p:strVal val="1+#ppt_w/2"/>
                                          </p:val>
                                        </p:tav>
                                        <p:tav tm="100000">
                                          <p:val>
                                            <p:strVal val="#ppt_x"/>
                                          </p:val>
                                        </p:tav>
                                      </p:tavLst>
                                    </p:anim>
                                    <p:anim calcmode="lin" valueType="num">
                                      <p:cBhvr additive="base">
                                        <p:cTn id="20" dur="500" fill="hold"/>
                                        <p:tgtEl>
                                          <p:spTgt spid="9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0" grpId="0"/>
      <p:bldP spid="981" grpId="0"/>
      <p:bldP spid="9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6">
            <a:hlinkClick r:id="" action="ppaction://noaction"/>
          </p:cNvPr>
          <p:cNvSpPr/>
          <p:nvPr/>
        </p:nvSpPr>
        <p:spPr>
          <a:xfrm>
            <a:off x="7589751" y="-4894"/>
            <a:ext cx="1554600" cy="227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6"/>
          <p:cNvSpPr txBox="1"/>
          <p:nvPr/>
        </p:nvSpPr>
        <p:spPr>
          <a:xfrm>
            <a:off x="7589750" y="48228"/>
            <a:ext cx="1554600" cy="1152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200" i="1">
                <a:solidFill>
                  <a:srgbClr val="F3F3F3"/>
                </a:solidFill>
              </a:rPr>
              <a:t>Factory Method</a:t>
            </a:r>
            <a:endParaRPr sz="1200" i="1">
              <a:solidFill>
                <a:srgbClr val="F3F3F3"/>
              </a:solidFill>
            </a:endParaRPr>
          </a:p>
        </p:txBody>
      </p:sp>
      <p:sp>
        <p:nvSpPr>
          <p:cNvPr id="1030" name="Google Shape;1030;p86"/>
          <p:cNvSpPr/>
          <p:nvPr/>
        </p:nvSpPr>
        <p:spPr>
          <a:xfrm>
            <a:off x="-8" y="-3535"/>
            <a:ext cx="75894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6"/>
          <p:cNvSpPr/>
          <p:nvPr/>
        </p:nvSpPr>
        <p:spPr>
          <a:xfrm>
            <a:off x="-50" y="-3536"/>
            <a:ext cx="5757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6">
            <a:hlinkClick r:id="" action="ppaction://noaction"/>
          </p:cNvPr>
          <p:cNvSpPr/>
          <p:nvPr/>
        </p:nvSpPr>
        <p:spPr>
          <a:xfrm>
            <a:off x="575891"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6">
            <a:hlinkClick r:id="" action="ppaction://noaction"/>
          </p:cNvPr>
          <p:cNvSpPr/>
          <p:nvPr/>
        </p:nvSpPr>
        <p:spPr>
          <a:xfrm>
            <a:off x="1744809"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6">
            <a:hlinkClick r:id="" action="ppaction://noaction"/>
          </p:cNvPr>
          <p:cNvSpPr/>
          <p:nvPr/>
        </p:nvSpPr>
        <p:spPr>
          <a:xfrm>
            <a:off x="2913726" y="-3535"/>
            <a:ext cx="1168800" cy="224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6">
            <a:hlinkClick r:id="" action="ppaction://noaction"/>
          </p:cNvPr>
          <p:cNvSpPr/>
          <p:nvPr/>
        </p:nvSpPr>
        <p:spPr>
          <a:xfrm>
            <a:off x="4082643"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6">
            <a:hlinkClick r:id="" action="ppaction://noaction"/>
          </p:cNvPr>
          <p:cNvSpPr/>
          <p:nvPr/>
        </p:nvSpPr>
        <p:spPr>
          <a:xfrm>
            <a:off x="525156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86"/>
          <p:cNvGrpSpPr/>
          <p:nvPr/>
        </p:nvGrpSpPr>
        <p:grpSpPr>
          <a:xfrm>
            <a:off x="197960" y="48467"/>
            <a:ext cx="179931" cy="113791"/>
            <a:chOff x="285677" y="4429254"/>
            <a:chExt cx="216784" cy="199039"/>
          </a:xfrm>
        </p:grpSpPr>
        <p:sp>
          <p:nvSpPr>
            <p:cNvPr id="1038" name="Google Shape;1038;p8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86">
            <a:hlinkClick r:id="" action="ppaction://noaction"/>
          </p:cNvPr>
          <p:cNvSpPr/>
          <p:nvPr/>
        </p:nvSpPr>
        <p:spPr>
          <a:xfrm>
            <a:off x="-40" y="-6437"/>
            <a:ext cx="5757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6">
            <a:hlinkClick r:id="" action="ppaction://noaction"/>
          </p:cNvPr>
          <p:cNvSpPr/>
          <p:nvPr/>
        </p:nvSpPr>
        <p:spPr>
          <a:xfrm>
            <a:off x="6420470" y="-3535"/>
            <a:ext cx="1168800" cy="224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6"/>
          <p:cNvSpPr txBox="1"/>
          <p:nvPr/>
        </p:nvSpPr>
        <p:spPr>
          <a:xfrm>
            <a:off x="851796" y="48861"/>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01</a:t>
            </a:r>
            <a:endParaRPr sz="1100">
              <a:solidFill>
                <a:srgbClr val="F3F3F3"/>
              </a:solidFill>
            </a:endParaRPr>
          </a:p>
        </p:txBody>
      </p:sp>
      <p:sp>
        <p:nvSpPr>
          <p:cNvPr id="1050" name="Google Shape;1050;p86"/>
          <p:cNvSpPr txBox="1"/>
          <p:nvPr/>
        </p:nvSpPr>
        <p:spPr>
          <a:xfrm>
            <a:off x="2020822"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02</a:t>
            </a:r>
            <a:endParaRPr sz="1100">
              <a:solidFill>
                <a:srgbClr val="F3F3F3"/>
              </a:solidFill>
            </a:endParaRPr>
          </a:p>
        </p:txBody>
      </p:sp>
      <p:sp>
        <p:nvSpPr>
          <p:cNvPr id="1051" name="Google Shape;1051;p86"/>
          <p:cNvSpPr txBox="1"/>
          <p:nvPr/>
        </p:nvSpPr>
        <p:spPr>
          <a:xfrm>
            <a:off x="3105085"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03</a:t>
            </a:r>
            <a:endParaRPr sz="1100">
              <a:solidFill>
                <a:srgbClr val="F3F3F3"/>
              </a:solidFill>
            </a:endParaRPr>
          </a:p>
        </p:txBody>
      </p:sp>
      <p:sp>
        <p:nvSpPr>
          <p:cNvPr id="1052" name="Google Shape;1052;p86"/>
          <p:cNvSpPr txBox="1"/>
          <p:nvPr/>
        </p:nvSpPr>
        <p:spPr>
          <a:xfrm>
            <a:off x="4274006" y="48847"/>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04</a:t>
            </a:r>
            <a:endParaRPr sz="1100">
              <a:solidFill>
                <a:srgbClr val="F3F3F3"/>
              </a:solidFill>
            </a:endParaRPr>
          </a:p>
        </p:txBody>
      </p:sp>
      <p:sp>
        <p:nvSpPr>
          <p:cNvPr id="1053" name="Google Shape;1053;p86"/>
          <p:cNvSpPr txBox="1"/>
          <p:nvPr/>
        </p:nvSpPr>
        <p:spPr>
          <a:xfrm>
            <a:off x="5527576" y="48890"/>
            <a:ext cx="6168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05</a:t>
            </a:r>
            <a:endParaRPr sz="1100">
              <a:solidFill>
                <a:srgbClr val="F3F3F3"/>
              </a:solidFill>
            </a:endParaRPr>
          </a:p>
        </p:txBody>
      </p:sp>
      <p:sp>
        <p:nvSpPr>
          <p:cNvPr id="1054" name="Google Shape;1054;p86"/>
          <p:cNvSpPr txBox="1"/>
          <p:nvPr/>
        </p:nvSpPr>
        <p:spPr>
          <a:xfrm>
            <a:off x="6611829" y="48890"/>
            <a:ext cx="786300" cy="1137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vi" sz="1100">
                <a:solidFill>
                  <a:srgbClr val="F3F3F3"/>
                </a:solidFill>
              </a:rPr>
              <a:t>06</a:t>
            </a:r>
            <a:endParaRPr sz="1100">
              <a:solidFill>
                <a:srgbClr val="F3F3F3"/>
              </a:solidFill>
            </a:endParaRPr>
          </a:p>
        </p:txBody>
      </p:sp>
      <p:sp>
        <p:nvSpPr>
          <p:cNvPr id="1055" name="Google Shape;1055;p86"/>
          <p:cNvSpPr txBox="1"/>
          <p:nvPr/>
        </p:nvSpPr>
        <p:spPr>
          <a:xfrm>
            <a:off x="182880" y="274320"/>
            <a:ext cx="4350300" cy="387900"/>
          </a:xfrm>
          <a:prstGeom prst="rect">
            <a:avLst/>
          </a:prstGeom>
          <a:noFill/>
          <a:ln>
            <a:noFill/>
          </a:ln>
        </p:spPr>
        <p:txBody>
          <a:bodyPr spcFirstLastPara="1" wrap="square" lIns="91425" tIns="91425" rIns="91425" bIns="91425" anchor="ctr" anchorCtr="0">
            <a:noAutofit/>
          </a:bodyPr>
          <a:lstStyle/>
          <a:p>
            <a:pPr marL="50800" lvl="0" algn="l" rtl="0">
              <a:spcBef>
                <a:spcPts val="0"/>
              </a:spcBef>
              <a:spcAft>
                <a:spcPts val="0"/>
              </a:spcAft>
              <a:buSzPts val="2800"/>
            </a:pPr>
            <a:r>
              <a:rPr lang="en-US" sz="2800" b="1"/>
              <a:t>3.2. V</a:t>
            </a:r>
            <a:r>
              <a:rPr lang="vi" sz="2800" b="1"/>
              <a:t>í dụ</a:t>
            </a:r>
            <a:endParaRPr sz="2800" b="1">
              <a:solidFill>
                <a:srgbClr val="000000"/>
              </a:solidFill>
            </a:endParaRPr>
          </a:p>
        </p:txBody>
      </p:sp>
      <p:sp>
        <p:nvSpPr>
          <p:cNvPr id="1056" name="Google Shape;1056;p86"/>
          <p:cNvSpPr/>
          <p:nvPr/>
        </p:nvSpPr>
        <p:spPr>
          <a:xfrm>
            <a:off x="1169769" y="640080"/>
            <a:ext cx="731520" cy="16701"/>
          </a:xfrm>
          <a:custGeom>
            <a:avLst/>
            <a:gdLst/>
            <a:ahLst/>
            <a:cxnLst/>
            <a:rect l="l" t="t" r="r" b="b"/>
            <a:pathLst>
              <a:path w="214976" h="1150" extrusionOk="0">
                <a:moveTo>
                  <a:pt x="0" y="1"/>
                </a:moveTo>
                <a:lnTo>
                  <a:pt x="0" y="1149"/>
                </a:lnTo>
                <a:lnTo>
                  <a:pt x="214975" y="1149"/>
                </a:lnTo>
                <a:lnTo>
                  <a:pt x="214975" y="1"/>
                </a:lnTo>
                <a:close/>
              </a:path>
            </a:pathLst>
          </a:custGeom>
          <a:solidFill>
            <a:srgbClr val="4A5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6"/>
          <p:cNvSpPr/>
          <p:nvPr/>
        </p:nvSpPr>
        <p:spPr>
          <a:xfrm>
            <a:off x="346809" y="640080"/>
            <a:ext cx="822960" cy="16701"/>
          </a:xfrm>
          <a:custGeom>
            <a:avLst/>
            <a:gdLst/>
            <a:ahLst/>
            <a:cxnLst/>
            <a:rect l="l" t="t" r="r" b="b"/>
            <a:pathLst>
              <a:path w="109110" h="1150" extrusionOk="0">
                <a:moveTo>
                  <a:pt x="0" y="1"/>
                </a:moveTo>
                <a:lnTo>
                  <a:pt x="0" y="1149"/>
                </a:lnTo>
                <a:lnTo>
                  <a:pt x="109109" y="1149"/>
                </a:lnTo>
                <a:lnTo>
                  <a:pt x="109109" y="1"/>
                </a:ln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8" name="Google Shape;1058;p86"/>
          <p:cNvPicPr preferRelativeResize="0"/>
          <p:nvPr/>
        </p:nvPicPr>
        <p:blipFill>
          <a:blip r:embed="rId3">
            <a:alphaModFix/>
          </a:blip>
          <a:stretch>
            <a:fillRect/>
          </a:stretch>
        </p:blipFill>
        <p:spPr>
          <a:xfrm>
            <a:off x="626125" y="999607"/>
            <a:ext cx="6886551" cy="4143892"/>
          </a:xfrm>
          <a:prstGeom prst="rect">
            <a:avLst/>
          </a:prstGeom>
          <a:noFill/>
          <a:ln>
            <a:noFill/>
          </a:ln>
        </p:spPr>
      </p:pic>
      <p:sp>
        <p:nvSpPr>
          <p:cNvPr id="1059" name="Google Shape;1059;p86"/>
          <p:cNvSpPr/>
          <p:nvPr/>
        </p:nvSpPr>
        <p:spPr>
          <a:xfrm>
            <a:off x="2216725" y="1348500"/>
            <a:ext cx="2595300" cy="942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9"/>
                                        </p:tgtEl>
                                        <p:attrNameLst>
                                          <p:attrName>style.visibility</p:attrName>
                                        </p:attrNameLst>
                                      </p:cBhvr>
                                      <p:to>
                                        <p:strVal val="visible"/>
                                      </p:to>
                                    </p:set>
                                    <p:anim calcmode="lin" valueType="num">
                                      <p:cBhvr additive="base">
                                        <p:cTn id="7" dur="500" fill="hold"/>
                                        <p:tgtEl>
                                          <p:spTgt spid="1059"/>
                                        </p:tgtEl>
                                        <p:attrNameLst>
                                          <p:attrName>ppt_x</p:attrName>
                                        </p:attrNameLst>
                                      </p:cBhvr>
                                      <p:tavLst>
                                        <p:tav tm="0">
                                          <p:val>
                                            <p:strVal val="#ppt_x"/>
                                          </p:val>
                                        </p:tav>
                                        <p:tav tm="100000">
                                          <p:val>
                                            <p:strVal val="#ppt_x"/>
                                          </p:val>
                                        </p:tav>
                                      </p:tavLst>
                                    </p:anim>
                                    <p:anim calcmode="lin" valueType="num">
                                      <p:cBhvr additive="base">
                                        <p:cTn id="8" dur="500" fill="hold"/>
                                        <p:tgtEl>
                                          <p:spTgt spid="105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58"/>
                                        </p:tgtEl>
                                        <p:attrNameLst>
                                          <p:attrName>style.visibility</p:attrName>
                                        </p:attrNameLst>
                                      </p:cBhvr>
                                      <p:to>
                                        <p:strVal val="visible"/>
                                      </p:to>
                                    </p:set>
                                    <p:anim calcmode="lin" valueType="num">
                                      <p:cBhvr additive="base">
                                        <p:cTn id="11" dur="500" fill="hold"/>
                                        <p:tgtEl>
                                          <p:spTgt spid="1058"/>
                                        </p:tgtEl>
                                        <p:attrNameLst>
                                          <p:attrName>ppt_x</p:attrName>
                                        </p:attrNameLst>
                                      </p:cBhvr>
                                      <p:tavLst>
                                        <p:tav tm="0">
                                          <p:val>
                                            <p:strVal val="#ppt_x"/>
                                          </p:val>
                                        </p:tav>
                                        <p:tav tm="100000">
                                          <p:val>
                                            <p:strVal val="#ppt_x"/>
                                          </p:val>
                                        </p:tav>
                                      </p:tavLst>
                                    </p:anim>
                                    <p:anim calcmode="lin" valueType="num">
                                      <p:cBhvr additive="base">
                                        <p:cTn id="12" dur="500" fill="hold"/>
                                        <p:tgtEl>
                                          <p:spTgt spid="1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0" animBg="1"/>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1228</Words>
  <Application>Microsoft Office PowerPoint</Application>
  <PresentationFormat>Trình chiếu Trên màn hình (16:9)</PresentationFormat>
  <Paragraphs>359</Paragraphs>
  <Slides>34</Slides>
  <Notes>32</Notes>
  <HiddenSlides>0</HiddenSlides>
  <MMClips>0</MMClips>
  <ScaleCrop>false</ScaleCrop>
  <HeadingPairs>
    <vt:vector size="6" baseType="variant">
      <vt:variant>
        <vt:lpstr>Phông được Dùng</vt:lpstr>
      </vt:variant>
      <vt:variant>
        <vt:i4>15</vt:i4>
      </vt:variant>
      <vt:variant>
        <vt:lpstr>Chủ đề</vt:lpstr>
      </vt:variant>
      <vt:variant>
        <vt:i4>2</vt:i4>
      </vt:variant>
      <vt:variant>
        <vt:lpstr>Tiêu đề Bản chiếu</vt:lpstr>
      </vt:variant>
      <vt:variant>
        <vt:i4>34</vt:i4>
      </vt:variant>
    </vt:vector>
  </HeadingPairs>
  <TitlesOfParts>
    <vt:vector size="51" baseType="lpstr">
      <vt:lpstr>Abel</vt:lpstr>
      <vt:lpstr>Hepta Slab SemiBold</vt:lpstr>
      <vt:lpstr>Hepta Slab Medium</vt:lpstr>
      <vt:lpstr>Raleway</vt:lpstr>
      <vt:lpstr>Candara</vt:lpstr>
      <vt:lpstr>Alata</vt:lpstr>
      <vt:lpstr>Fira Sans Extra Condensed Medium</vt:lpstr>
      <vt:lpstr>Arial</vt:lpstr>
      <vt:lpstr>Anaheim</vt:lpstr>
      <vt:lpstr>Oswald SemiBold</vt:lpstr>
      <vt:lpstr>Bahiana</vt:lpstr>
      <vt:lpstr>Roboto Condensed Light</vt:lpstr>
      <vt:lpstr>Raleway ExtraBold</vt:lpstr>
      <vt:lpstr>Sansita</vt:lpstr>
      <vt:lpstr>Montserrat</vt:lpstr>
      <vt:lpstr>Healthcare Center Website by Slidesgo</vt:lpstr>
      <vt:lpstr>OS Weekly planner for teachers by Slidesgo</vt:lpstr>
      <vt:lpstr>Mẫu thiết kế</vt:lpstr>
      <vt:lpstr>NỘI DUNG CHÍNH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NỘI DUNG CHÍNH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thiết kế</dc:title>
  <cp:lastModifiedBy>coder6622</cp:lastModifiedBy>
  <cp:revision>15</cp:revision>
  <dcterms:modified xsi:type="dcterms:W3CDTF">2023-02-26T10:00:12Z</dcterms:modified>
</cp:coreProperties>
</file>